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56" r:id="rId3"/>
    <p:sldId id="264" r:id="rId4"/>
    <p:sldId id="271" r:id="rId5"/>
    <p:sldId id="270" r:id="rId6"/>
    <p:sldId id="269" r:id="rId7"/>
    <p:sldId id="273" r:id="rId8"/>
    <p:sldId id="274" r:id="rId9"/>
    <p:sldId id="260" r:id="rId10"/>
  </p:sldIdLst>
  <p:sldSz cx="9144000" cy="5143500" type="screen16x9"/>
  <p:notesSz cx="6858000" cy="9144000"/>
  <p:defaultTextStyle>
    <a:lvl1pPr defTabSz="457200">
      <a:defRPr>
        <a:latin typeface="Calibri" panose="020F0502020204030204"/>
        <a:ea typeface="Calibri" panose="020F0502020204030204"/>
        <a:cs typeface="Calibri" panose="020F0502020204030204"/>
        <a:sym typeface="Calibri" panose="020F0502020204030204"/>
      </a:defRPr>
    </a:lvl1pPr>
    <a:lvl2pPr indent="457200" defTabSz="457200">
      <a:defRPr>
        <a:latin typeface="Calibri" panose="020F0502020204030204"/>
        <a:ea typeface="Calibri" panose="020F0502020204030204"/>
        <a:cs typeface="Calibri" panose="020F0502020204030204"/>
        <a:sym typeface="Calibri" panose="020F0502020204030204"/>
      </a:defRPr>
    </a:lvl2pPr>
    <a:lvl3pPr indent="914400" defTabSz="457200">
      <a:defRPr>
        <a:latin typeface="Calibri" panose="020F0502020204030204"/>
        <a:ea typeface="Calibri" panose="020F0502020204030204"/>
        <a:cs typeface="Calibri" panose="020F0502020204030204"/>
        <a:sym typeface="Calibri" panose="020F0502020204030204"/>
      </a:defRPr>
    </a:lvl3pPr>
    <a:lvl4pPr indent="1371600" defTabSz="457200">
      <a:defRPr>
        <a:latin typeface="Calibri" panose="020F0502020204030204"/>
        <a:ea typeface="Calibri" panose="020F0502020204030204"/>
        <a:cs typeface="Calibri" panose="020F0502020204030204"/>
        <a:sym typeface="Calibri" panose="020F0502020204030204"/>
      </a:defRPr>
    </a:lvl4pPr>
    <a:lvl5pPr indent="1828800" defTabSz="457200">
      <a:defRPr>
        <a:latin typeface="Calibri" panose="020F0502020204030204"/>
        <a:ea typeface="Calibri" panose="020F0502020204030204"/>
        <a:cs typeface="Calibri" panose="020F0502020204030204"/>
        <a:sym typeface="Calibri" panose="020F0502020204030204"/>
      </a:defRPr>
    </a:lvl5pPr>
    <a:lvl6pPr indent="2286000" defTabSz="457200">
      <a:defRPr>
        <a:latin typeface="Calibri" panose="020F0502020204030204"/>
        <a:ea typeface="Calibri" panose="020F0502020204030204"/>
        <a:cs typeface="Calibri" panose="020F0502020204030204"/>
        <a:sym typeface="Calibri" panose="020F0502020204030204"/>
      </a:defRPr>
    </a:lvl6pPr>
    <a:lvl7pPr indent="2743200" defTabSz="457200">
      <a:defRPr>
        <a:latin typeface="Calibri" panose="020F0502020204030204"/>
        <a:ea typeface="Calibri" panose="020F0502020204030204"/>
        <a:cs typeface="Calibri" panose="020F0502020204030204"/>
        <a:sym typeface="Calibri" panose="020F0502020204030204"/>
      </a:defRPr>
    </a:lvl7pPr>
    <a:lvl8pPr indent="3200400" defTabSz="457200">
      <a:defRPr>
        <a:latin typeface="Calibri" panose="020F0502020204030204"/>
        <a:ea typeface="Calibri" panose="020F0502020204030204"/>
        <a:cs typeface="Calibri" panose="020F0502020204030204"/>
        <a:sym typeface="Calibri" panose="020F0502020204030204"/>
      </a:defRPr>
    </a:lvl8pPr>
    <a:lvl9pPr indent="3657600" defTabSz="457200">
      <a:defRPr>
        <a:latin typeface="Calibri" panose="020F0502020204030204"/>
        <a:ea typeface="Calibri" panose="020F0502020204030204"/>
        <a:cs typeface="Calibri" panose="020F0502020204030204"/>
        <a:sym typeface="Calibri" panose="020F0502020204030204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44" d="100"/>
          <a:sy n="144" d="100"/>
        </p:scale>
        <p:origin x="-732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47" name="Shape 4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8000"/>
      </a:lnSpc>
      <a:defRPr sz="2200">
        <a:latin typeface="+mn-lt"/>
        <a:ea typeface="+mn-ea"/>
        <a:cs typeface="+mn-cs"/>
        <a:sym typeface="Helvetica Neue"/>
      </a:defRPr>
    </a:lvl1pPr>
    <a:lvl2pPr indent="228600" defTabSz="457200">
      <a:lnSpc>
        <a:spcPct val="118000"/>
      </a:lnSpc>
      <a:defRPr sz="2200">
        <a:latin typeface="+mn-lt"/>
        <a:ea typeface="+mn-ea"/>
        <a:cs typeface="+mn-cs"/>
        <a:sym typeface="Helvetica Neue"/>
      </a:defRPr>
    </a:lvl2pPr>
    <a:lvl3pPr indent="457200" defTabSz="457200">
      <a:lnSpc>
        <a:spcPct val="118000"/>
      </a:lnSpc>
      <a:defRPr sz="2200">
        <a:latin typeface="+mn-lt"/>
        <a:ea typeface="+mn-ea"/>
        <a:cs typeface="+mn-cs"/>
        <a:sym typeface="Helvetica Neue"/>
      </a:defRPr>
    </a:lvl3pPr>
    <a:lvl4pPr indent="685800" defTabSz="457200">
      <a:lnSpc>
        <a:spcPct val="118000"/>
      </a:lnSpc>
      <a:defRPr sz="2200">
        <a:latin typeface="+mn-lt"/>
        <a:ea typeface="+mn-ea"/>
        <a:cs typeface="+mn-cs"/>
        <a:sym typeface="Helvetica Neue"/>
      </a:defRPr>
    </a:lvl4pPr>
    <a:lvl5pPr indent="914400" defTabSz="457200">
      <a:lnSpc>
        <a:spcPct val="118000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>
      <a:lnSpc>
        <a:spcPct val="118000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>
      <a:lnSpc>
        <a:spcPct val="118000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>
      <a:lnSpc>
        <a:spcPct val="118000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>
      <a:lnSpc>
        <a:spcPct val="118000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title"/>
          </p:nvPr>
        </p:nvSpPr>
        <p:spPr>
          <a:xfrm>
            <a:off x="685800" y="1383507"/>
            <a:ext cx="7772400" cy="153114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单击此处编辑母版标题样式</a:t>
            </a:r>
            <a:endParaRPr sz="4400"/>
          </a:p>
        </p:txBody>
      </p:sp>
      <p:sp>
        <p:nvSpPr>
          <p:cNvPr id="7" name="Shape 7"/>
          <p:cNvSpPr>
            <a:spLocks noGrp="1"/>
          </p:cNvSpPr>
          <p:nvPr>
            <p:ph type="body" idx="1" hasCustomPrompt="1"/>
          </p:nvPr>
        </p:nvSpPr>
        <p:spPr>
          <a:xfrm>
            <a:off x="1371600" y="2914650"/>
            <a:ext cx="6400800" cy="222885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888888"/>
                </a:solidFill>
              </a:rPr>
              <a:t>单击此处编辑母版副标题样式</a:t>
            </a:r>
            <a:endParaRPr sz="3200">
              <a:solidFill>
                <a:srgbClr val="888888"/>
              </a:solidFill>
            </a:endParaRPr>
          </a:p>
        </p:txBody>
      </p:sp>
      <p:sp>
        <p:nvSpPr>
          <p:cNvPr id="8" name="Shape 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单击此处编辑母版标题样式</a:t>
            </a:r>
            <a:endParaRPr sz="4400"/>
          </a:p>
        </p:txBody>
      </p:sp>
      <p:sp>
        <p:nvSpPr>
          <p:cNvPr id="40" name="Shape 4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单击此处编辑母版文本样式</a:t>
            </a:r>
            <a:endParaRPr sz="3200"/>
          </a:p>
          <a:p>
            <a:pPr lvl="1">
              <a:defRPr sz="1800"/>
            </a:pPr>
            <a:r>
              <a:rPr sz="3200"/>
              <a:t>二级</a:t>
            </a:r>
            <a:endParaRPr sz="3200"/>
          </a:p>
          <a:p>
            <a:pPr lvl="2">
              <a:defRPr sz="1800"/>
            </a:pPr>
            <a:r>
              <a:rPr sz="3200"/>
              <a:t>三级</a:t>
            </a:r>
            <a:endParaRPr sz="3200"/>
          </a:p>
          <a:p>
            <a:pPr lvl="3">
              <a:defRPr sz="1800"/>
            </a:pPr>
            <a:r>
              <a:rPr sz="3200"/>
              <a:t>四级</a:t>
            </a:r>
            <a:endParaRPr sz="3200"/>
          </a:p>
          <a:p>
            <a:pPr lvl="4">
              <a:defRPr sz="1800"/>
            </a:pPr>
            <a:r>
              <a:rPr sz="3200"/>
              <a:t>五级</a:t>
            </a:r>
            <a:endParaRPr sz="3200"/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/>
          </p:cNvSpPr>
          <p:nvPr>
            <p:ph type="title"/>
          </p:nvPr>
        </p:nvSpPr>
        <p:spPr>
          <a:xfrm>
            <a:off x="6629400" y="0"/>
            <a:ext cx="2057400" cy="360045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单击此处编辑母版标题样式</a:t>
            </a:r>
            <a:endParaRPr sz="4400"/>
          </a:p>
        </p:txBody>
      </p:sp>
      <p:sp>
        <p:nvSpPr>
          <p:cNvPr id="44" name="Shape 44"/>
          <p:cNvSpPr>
            <a:spLocks noGrp="1"/>
          </p:cNvSpPr>
          <p:nvPr>
            <p:ph type="body" idx="1"/>
          </p:nvPr>
        </p:nvSpPr>
        <p:spPr>
          <a:xfrm>
            <a:off x="457200" y="154780"/>
            <a:ext cx="6019800" cy="4576764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单击此处编辑母版文本样式</a:t>
            </a:r>
            <a:endParaRPr sz="3200"/>
          </a:p>
          <a:p>
            <a:pPr lvl="1">
              <a:defRPr sz="1800"/>
            </a:pPr>
            <a:r>
              <a:rPr sz="3200"/>
              <a:t>二级</a:t>
            </a:r>
            <a:endParaRPr sz="3200"/>
          </a:p>
          <a:p>
            <a:pPr lvl="2">
              <a:defRPr sz="1800"/>
            </a:pPr>
            <a:r>
              <a:rPr sz="3200"/>
              <a:t>三级</a:t>
            </a:r>
            <a:endParaRPr sz="3200"/>
          </a:p>
          <a:p>
            <a:pPr lvl="3">
              <a:defRPr sz="1800"/>
            </a:pPr>
            <a:r>
              <a:rPr sz="3200"/>
              <a:t>四级</a:t>
            </a:r>
            <a:endParaRPr sz="3200"/>
          </a:p>
          <a:p>
            <a:pPr lvl="4">
              <a:defRPr sz="1800"/>
            </a:pPr>
            <a:r>
              <a:rPr sz="3200"/>
              <a:t>五级</a:t>
            </a:r>
            <a:endParaRPr sz="3200"/>
          </a:p>
        </p:txBody>
      </p:sp>
      <p:sp>
        <p:nvSpPr>
          <p:cNvPr id="45" name="Shape 4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单击此处编辑母版标题样式</a:t>
            </a:r>
            <a:endParaRPr sz="4400"/>
          </a:p>
        </p:txBody>
      </p:sp>
      <p:sp>
        <p:nvSpPr>
          <p:cNvPr id="11" name="Shape 1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单击此处编辑母版文本样式</a:t>
            </a:r>
            <a:endParaRPr sz="3200"/>
          </a:p>
          <a:p>
            <a:pPr lvl="1">
              <a:defRPr sz="1800"/>
            </a:pPr>
            <a:r>
              <a:rPr sz="3200"/>
              <a:t>二级</a:t>
            </a:r>
            <a:endParaRPr sz="3200"/>
          </a:p>
          <a:p>
            <a:pPr lvl="2">
              <a:defRPr sz="1800"/>
            </a:pPr>
            <a:r>
              <a:rPr sz="3200"/>
              <a:t>三级</a:t>
            </a:r>
            <a:endParaRPr sz="3200"/>
          </a:p>
          <a:p>
            <a:pPr lvl="3">
              <a:defRPr sz="1800"/>
            </a:pPr>
            <a:r>
              <a:rPr sz="3200"/>
              <a:t>四级</a:t>
            </a:r>
            <a:endParaRPr sz="3200"/>
          </a:p>
          <a:p>
            <a:pPr lvl="4">
              <a:defRPr sz="1800"/>
            </a:pPr>
            <a:r>
              <a:rPr sz="3200"/>
              <a:t>五级</a:t>
            </a:r>
            <a:endParaRPr sz="3200"/>
          </a:p>
        </p:txBody>
      </p:sp>
      <p:sp>
        <p:nvSpPr>
          <p:cNvPr id="12" name="Shape 1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title"/>
          </p:nvPr>
        </p:nvSpPr>
        <p:spPr>
          <a:xfrm>
            <a:off x="722312" y="3305176"/>
            <a:ext cx="7772401" cy="183832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pPr lvl="0">
              <a:defRPr sz="1800" b="0" cap="none"/>
            </a:pPr>
            <a:r>
              <a:rPr sz="4000" b="1" cap="all"/>
              <a:t>单击此处编辑母版标题样式</a:t>
            </a:r>
            <a:endParaRPr sz="4000" b="1" cap="all"/>
          </a:p>
        </p:txBody>
      </p:sp>
      <p:sp>
        <p:nvSpPr>
          <p:cNvPr id="15" name="Shape 15"/>
          <p:cNvSpPr>
            <a:spLocks noGrp="1"/>
          </p:cNvSpPr>
          <p:nvPr>
            <p:ph type="body" idx="1"/>
          </p:nvPr>
        </p:nvSpPr>
        <p:spPr>
          <a:xfrm>
            <a:off x="722312" y="894159"/>
            <a:ext cx="7772401" cy="2411016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单击此处编辑母版文本样式</a:t>
            </a:r>
            <a:endParaRPr sz="2000">
              <a:solidFill>
                <a:srgbClr val="888888"/>
              </a:solidFill>
            </a:endParaRPr>
          </a:p>
        </p:txBody>
      </p:sp>
      <p:sp>
        <p:nvSpPr>
          <p:cNvPr id="16" name="Shape 1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1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单击此处编辑母版标题样式</a:t>
            </a:r>
            <a:endParaRPr sz="4400"/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xfrm>
            <a:off x="457200" y="900112"/>
            <a:ext cx="4038600" cy="2545558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40" indent="-320040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单击此处编辑母版文本样式</a:t>
            </a:r>
            <a:endParaRPr sz="2800"/>
          </a:p>
          <a:p>
            <a:pPr lvl="1">
              <a:defRPr sz="1800"/>
            </a:pPr>
            <a:r>
              <a:rPr sz="2800"/>
              <a:t>二级</a:t>
            </a:r>
            <a:endParaRPr sz="2800"/>
          </a:p>
          <a:p>
            <a:pPr lvl="2">
              <a:defRPr sz="1800"/>
            </a:pPr>
            <a:r>
              <a:rPr sz="2800"/>
              <a:t>三级</a:t>
            </a:r>
            <a:endParaRPr sz="2800"/>
          </a:p>
          <a:p>
            <a:pPr lvl="3">
              <a:defRPr sz="1800"/>
            </a:pPr>
            <a:r>
              <a:rPr sz="2800"/>
              <a:t>四级</a:t>
            </a:r>
            <a:endParaRPr sz="2800"/>
          </a:p>
          <a:p>
            <a:pPr lvl="4">
              <a:defRPr sz="1800"/>
            </a:pPr>
            <a:r>
              <a:rPr sz="2800"/>
              <a:t>五级</a:t>
            </a:r>
            <a:endParaRPr sz="2800"/>
          </a:p>
        </p:txBody>
      </p:sp>
      <p:sp>
        <p:nvSpPr>
          <p:cNvPr id="20" name="Shape 2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>
            <a:spLocks noGrp="1"/>
          </p:cNvSpPr>
          <p:nvPr>
            <p:ph type="title"/>
          </p:nvPr>
        </p:nvSpPr>
        <p:spPr>
          <a:xfrm>
            <a:off x="457200" y="192608"/>
            <a:ext cx="8229600" cy="883992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单击此处编辑母版标题样式</a:t>
            </a:r>
            <a:endParaRPr sz="4400"/>
          </a:p>
        </p:txBody>
      </p:sp>
      <p:sp>
        <p:nvSpPr>
          <p:cNvPr id="23" name="Shape 23"/>
          <p:cNvSpPr>
            <a:spLocks noGrp="1"/>
          </p:cNvSpPr>
          <p:nvPr>
            <p:ph type="body" idx="1"/>
          </p:nvPr>
        </p:nvSpPr>
        <p:spPr>
          <a:xfrm>
            <a:off x="457200" y="1076599"/>
            <a:ext cx="4040188" cy="55455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sz="2400" b="1"/>
            </a:lvl1pPr>
          </a:lstStyle>
          <a:p>
            <a:pPr lvl="0">
              <a:defRPr sz="1800" b="0"/>
            </a:pPr>
            <a:r>
              <a:rPr sz="2400" b="1"/>
              <a:t>单击此处编辑母版文本样式</a:t>
            </a:r>
            <a:endParaRPr sz="2400" b="1"/>
          </a:p>
        </p:txBody>
      </p:sp>
      <p:sp>
        <p:nvSpPr>
          <p:cNvPr id="24" name="Shape 2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/>
          </p:cNvSpPr>
          <p:nvPr>
            <p:ph type="title"/>
          </p:nvPr>
        </p:nvSpPr>
        <p:spPr>
          <a:xfrm>
            <a:off x="457200" y="69057"/>
            <a:ext cx="8229600" cy="113109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单击此处编辑母版标题样式</a:t>
            </a:r>
            <a:endParaRPr sz="4400"/>
          </a:p>
        </p:txBody>
      </p:sp>
      <p:sp>
        <p:nvSpPr>
          <p:cNvPr id="27" name="Shape 2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>
            <a:spLocks noGrp="1"/>
          </p:cNvSpPr>
          <p:nvPr>
            <p:ph type="title"/>
          </p:nvPr>
        </p:nvSpPr>
        <p:spPr>
          <a:xfrm>
            <a:off x="457201" y="0"/>
            <a:ext cx="3008314" cy="107632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lvl="0">
              <a:defRPr sz="1800" b="0"/>
            </a:pPr>
            <a:r>
              <a:rPr sz="2000" b="1"/>
              <a:t>单击此处编辑母版标题样式</a:t>
            </a:r>
            <a:endParaRPr sz="2000" b="1"/>
          </a:p>
        </p:txBody>
      </p:sp>
      <p:sp>
        <p:nvSpPr>
          <p:cNvPr id="32" name="Shape 32"/>
          <p:cNvSpPr>
            <a:spLocks noGrp="1"/>
          </p:cNvSpPr>
          <p:nvPr>
            <p:ph type="body" idx="1"/>
          </p:nvPr>
        </p:nvSpPr>
        <p:spPr>
          <a:xfrm>
            <a:off x="3575050" y="204788"/>
            <a:ext cx="5111750" cy="493871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单击此处编辑母版文本样式</a:t>
            </a:r>
            <a:endParaRPr sz="3200"/>
          </a:p>
          <a:p>
            <a:pPr lvl="1">
              <a:defRPr sz="1800"/>
            </a:pPr>
            <a:r>
              <a:rPr sz="3200"/>
              <a:t>二级</a:t>
            </a:r>
            <a:endParaRPr sz="3200"/>
          </a:p>
          <a:p>
            <a:pPr lvl="2">
              <a:defRPr sz="1800"/>
            </a:pPr>
            <a:r>
              <a:rPr sz="3200"/>
              <a:t>三级</a:t>
            </a:r>
            <a:endParaRPr sz="3200"/>
          </a:p>
          <a:p>
            <a:pPr lvl="3">
              <a:defRPr sz="1800"/>
            </a:pPr>
            <a:r>
              <a:rPr sz="3200"/>
              <a:t>四级</a:t>
            </a:r>
            <a:endParaRPr sz="3200"/>
          </a:p>
          <a:p>
            <a:pPr lvl="4">
              <a:defRPr sz="1800"/>
            </a:pPr>
            <a:r>
              <a:rPr sz="3200"/>
              <a:t>五级</a:t>
            </a:r>
            <a:endParaRPr sz="3200"/>
          </a:p>
        </p:txBody>
      </p:sp>
      <p:sp>
        <p:nvSpPr>
          <p:cNvPr id="33" name="Shape 3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1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lvl="0">
              <a:defRPr sz="1800" b="0"/>
            </a:pPr>
            <a:r>
              <a:rPr sz="2000" b="1"/>
              <a:t>单击此处编辑母版标题样式</a:t>
            </a:r>
            <a:endParaRPr sz="2000" b="1"/>
          </a:p>
        </p:txBody>
      </p:sp>
      <p:sp>
        <p:nvSpPr>
          <p:cNvPr id="36" name="Shape 36"/>
          <p:cNvSpPr>
            <a:spLocks noGrp="1"/>
          </p:cNvSpPr>
          <p:nvPr>
            <p:ph type="body" idx="1"/>
          </p:nvPr>
        </p:nvSpPr>
        <p:spPr>
          <a:xfrm>
            <a:off x="1792288" y="4025503"/>
            <a:ext cx="5486401" cy="603648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</a:lstStyle>
          <a:p>
            <a:pPr lvl="0">
              <a:defRPr sz="1800"/>
            </a:pPr>
            <a:r>
              <a:rPr sz="1400"/>
              <a:t>单击此处编辑母版文本样式</a:t>
            </a:r>
            <a:endParaRPr sz="1400"/>
          </a:p>
        </p:txBody>
      </p:sp>
      <p:sp>
        <p:nvSpPr>
          <p:cNvPr id="37" name="Shape 3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69057"/>
            <a:ext cx="8229600" cy="1131094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normAutofit/>
          </a:bodyPr>
          <a:lstStyle/>
          <a:p>
            <a:pPr lvl="0">
              <a:defRPr sz="1800"/>
            </a:pPr>
            <a:r>
              <a:rPr sz="4400"/>
              <a:t>单击此处编辑母版标题样式</a:t>
            </a:r>
            <a:endParaRPr sz="4400"/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94335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normAutofit/>
          </a:bodyPr>
          <a:lstStyle/>
          <a:p>
            <a:pPr lvl="0">
              <a:defRPr sz="1800"/>
            </a:pPr>
            <a:r>
              <a:rPr sz="3200"/>
              <a:t>单击此处编辑母版文本样式</a:t>
            </a:r>
            <a:endParaRPr sz="3200"/>
          </a:p>
          <a:p>
            <a:pPr lvl="1">
              <a:defRPr sz="1800"/>
            </a:pPr>
            <a:r>
              <a:rPr sz="3200"/>
              <a:t>二级</a:t>
            </a:r>
            <a:endParaRPr sz="3200"/>
          </a:p>
          <a:p>
            <a:pPr lvl="2">
              <a:defRPr sz="1800"/>
            </a:pPr>
            <a:r>
              <a:rPr sz="3200"/>
              <a:t>三级</a:t>
            </a:r>
            <a:endParaRPr sz="3200"/>
          </a:p>
          <a:p>
            <a:pPr lvl="3">
              <a:defRPr sz="1800"/>
            </a:pPr>
            <a:r>
              <a:rPr sz="3200"/>
              <a:t>四级</a:t>
            </a:r>
            <a:endParaRPr sz="3200"/>
          </a:p>
          <a:p>
            <a:pPr lvl="4">
              <a:defRPr sz="1800"/>
            </a:pPr>
            <a:r>
              <a:rPr sz="3200"/>
              <a:t>五级</a:t>
            </a:r>
            <a:endParaRPr sz="3200"/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553200" y="4769564"/>
            <a:ext cx="2133600" cy="269241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pPr lvl="0"/>
            <a:fld id="{86CB4B4D-7CA3-9044-876B-883B54F8677D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txStyles>
    <p:titleStyle>
      <a:lvl1pPr algn="ctr" defTabSz="457200">
        <a:defRPr sz="4400"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1pPr>
      <a:lvl2pPr algn="ctr" defTabSz="457200">
        <a:defRPr sz="4400"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2pPr>
      <a:lvl3pPr algn="ctr" defTabSz="457200">
        <a:defRPr sz="4400"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3pPr>
      <a:lvl4pPr algn="ctr" defTabSz="457200">
        <a:defRPr sz="4400"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4pPr>
      <a:lvl5pPr algn="ctr" defTabSz="457200">
        <a:defRPr sz="4400"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5pPr>
      <a:lvl6pPr algn="ctr" defTabSz="457200">
        <a:defRPr sz="4400"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6pPr>
      <a:lvl7pPr algn="ctr" defTabSz="457200">
        <a:defRPr sz="4400"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7pPr>
      <a:lvl8pPr algn="ctr" defTabSz="457200">
        <a:defRPr sz="4400"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8pPr>
      <a:lvl9pPr algn="ctr" defTabSz="457200">
        <a:defRPr sz="4400"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9pPr>
    </p:titleStyle>
    <p:bodyStyle>
      <a:lvl1pPr marL="342900" indent="-342900" defTabSz="457200">
        <a:spcBef>
          <a:spcPts val="700"/>
        </a:spcBef>
        <a:buSzPct val="100000"/>
        <a:buFont typeface="Arial" panose="020B0604020202020204"/>
        <a:buChar char="•"/>
        <a:defRPr sz="3200"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1pPr>
      <a:lvl2pPr marL="783590" indent="-326390" defTabSz="457200">
        <a:spcBef>
          <a:spcPts val="700"/>
        </a:spcBef>
        <a:buSzPct val="100000"/>
        <a:buFont typeface="Arial" panose="020B0604020202020204"/>
        <a:buChar char="–"/>
        <a:defRPr sz="3200"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2pPr>
      <a:lvl3pPr marL="1219200" indent="-304800" defTabSz="457200">
        <a:spcBef>
          <a:spcPts val="700"/>
        </a:spcBef>
        <a:buSzPct val="100000"/>
        <a:buFont typeface="Arial" panose="020B0604020202020204"/>
        <a:buChar char="•"/>
        <a:defRPr sz="3200"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3pPr>
      <a:lvl4pPr marL="1737360" indent="-365760" defTabSz="457200">
        <a:spcBef>
          <a:spcPts val="700"/>
        </a:spcBef>
        <a:buSzPct val="100000"/>
        <a:buFont typeface="Arial" panose="020B0604020202020204"/>
        <a:buChar char="–"/>
        <a:defRPr sz="3200"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4pPr>
      <a:lvl5pPr marL="2194560" indent="-365760" defTabSz="457200">
        <a:spcBef>
          <a:spcPts val="700"/>
        </a:spcBef>
        <a:buSzPct val="100000"/>
        <a:buFont typeface="Arial" panose="020B0604020202020204"/>
        <a:buChar char="»"/>
        <a:defRPr sz="3200"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5pPr>
      <a:lvl6pPr marL="2651760" indent="-365760" defTabSz="457200">
        <a:spcBef>
          <a:spcPts val="700"/>
        </a:spcBef>
        <a:buSzPct val="100000"/>
        <a:buFont typeface="Arial" panose="020B0604020202020204"/>
        <a:buChar char="•"/>
        <a:defRPr sz="3200"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6pPr>
      <a:lvl7pPr marL="3108960" indent="-365760" defTabSz="457200">
        <a:spcBef>
          <a:spcPts val="700"/>
        </a:spcBef>
        <a:buSzPct val="100000"/>
        <a:buFont typeface="Arial" panose="020B0604020202020204"/>
        <a:buChar char="•"/>
        <a:defRPr sz="3200"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7pPr>
      <a:lvl8pPr marL="3566160" indent="-365760" defTabSz="457200">
        <a:spcBef>
          <a:spcPts val="700"/>
        </a:spcBef>
        <a:buSzPct val="100000"/>
        <a:buFont typeface="Arial" panose="020B0604020202020204"/>
        <a:buChar char="•"/>
        <a:defRPr sz="3200"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8pPr>
      <a:lvl9pPr marL="4023360" indent="-365760" defTabSz="457200">
        <a:spcBef>
          <a:spcPts val="700"/>
        </a:spcBef>
        <a:buSzPct val="100000"/>
        <a:buFont typeface="Arial" panose="020B0604020202020204"/>
        <a:buChar char="•"/>
        <a:defRPr sz="3200"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9pPr>
    </p:bodyStyle>
    <p:otherStyle>
      <a:lvl1pPr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 panose="020F0502020204030204"/>
        </a:defRPr>
      </a:lvl1pPr>
      <a:lvl2pPr indent="4572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 panose="020F0502020204030204"/>
        </a:defRPr>
      </a:lvl2pPr>
      <a:lvl3pPr indent="9144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 panose="020F0502020204030204"/>
        </a:defRPr>
      </a:lvl3pPr>
      <a:lvl4pPr indent="13716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 panose="020F0502020204030204"/>
        </a:defRPr>
      </a:lvl4pPr>
      <a:lvl5pPr indent="18288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 panose="020F0502020204030204"/>
        </a:defRPr>
      </a:lvl5pPr>
      <a:lvl6pPr indent="22860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 panose="020F0502020204030204"/>
        </a:defRPr>
      </a:lvl6pPr>
      <a:lvl7pPr indent="27432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 panose="020F0502020204030204"/>
        </a:defRPr>
      </a:lvl7pPr>
      <a:lvl8pPr indent="32004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 panose="020F0502020204030204"/>
        </a:defRPr>
      </a:lvl8pPr>
      <a:lvl9pPr indent="36576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 panose="020F0502020204030204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B9E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50" name="Shape 50"/>
          <p:cNvSpPr/>
          <p:nvPr/>
        </p:nvSpPr>
        <p:spPr>
          <a:xfrm>
            <a:off x="0" y="3001661"/>
            <a:ext cx="9144001" cy="21477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7932"/>
                </a:moveTo>
                <a:lnTo>
                  <a:pt x="21600" y="0"/>
                </a:lnTo>
                <a:lnTo>
                  <a:pt x="21600" y="21600"/>
                </a:lnTo>
                <a:lnTo>
                  <a:pt x="14" y="21600"/>
                </a:lnTo>
                <a:cubicBezTo>
                  <a:pt x="10" y="17044"/>
                  <a:pt x="5" y="12488"/>
                  <a:pt x="0" y="7932"/>
                </a:cubicBezTo>
                <a:close/>
              </a:path>
            </a:pathLst>
          </a:custGeom>
          <a:solidFill>
            <a:srgbClr val="DFE2E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51" name="Shape 51"/>
          <p:cNvSpPr/>
          <p:nvPr/>
        </p:nvSpPr>
        <p:spPr>
          <a:xfrm>
            <a:off x="504202" y="620630"/>
            <a:ext cx="7446775" cy="92202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/>
          <a:p>
            <a:pPr lvl="0"/>
            <a:r>
              <a:rPr lang="zh-CN" sz="36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加密狗驱动安装步骤</a:t>
            </a:r>
            <a:endParaRPr lang="zh-CN" altLang="zh-CN" sz="3600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lvl="0">
              <a:lnSpc>
                <a:spcPct val="50000"/>
              </a:lnSpc>
            </a:pPr>
            <a:endParaRPr sz="360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2" name="image1.png" descr="02.png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5032600" y="4061924"/>
            <a:ext cx="3547873" cy="539497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/>
          <p:nvPr/>
        </p:nvSpPr>
        <p:spPr>
          <a:xfrm>
            <a:off x="0" y="3440365"/>
            <a:ext cx="9144001" cy="21425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7932"/>
                </a:moveTo>
                <a:lnTo>
                  <a:pt x="21600" y="0"/>
                </a:lnTo>
                <a:lnTo>
                  <a:pt x="21600" y="21600"/>
                </a:lnTo>
                <a:lnTo>
                  <a:pt x="14" y="21600"/>
                </a:lnTo>
                <a:cubicBezTo>
                  <a:pt x="10" y="17044"/>
                  <a:pt x="5" y="12488"/>
                  <a:pt x="0" y="7932"/>
                </a:cubicBezTo>
                <a:close/>
              </a:path>
            </a:pathLst>
          </a:custGeom>
          <a:solidFill>
            <a:srgbClr val="00B9E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pic>
        <p:nvPicPr>
          <p:cNvPr id="57" name="image2.png" descr="04.png"/>
          <p:cNvPicPr/>
          <p:nvPr/>
        </p:nvPicPr>
        <p:blipFill>
          <a:blip r:embed="rId1"/>
          <a:stretch>
            <a:fillRect/>
          </a:stretch>
        </p:blipFill>
        <p:spPr>
          <a:xfrm>
            <a:off x="5980529" y="4269180"/>
            <a:ext cx="2599945" cy="396241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2" name="文本框 1"/>
          <p:cNvSpPr txBox="1"/>
          <p:nvPr/>
        </p:nvSpPr>
        <p:spPr>
          <a:xfrm>
            <a:off x="222885" y="286385"/>
            <a:ext cx="5757545" cy="258318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t" forceAA="0">
            <a:spAutoFit/>
          </a:bodyPr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rPr>
              <a:t>1.</a:t>
            </a:r>
            <a:r>
              <a:rPr kumimoji="0" lang="zh-CN" alt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/>
                <a:ea typeface="宋体" panose="02010600030101010101" pitchFamily="2" charset="-122"/>
                <a:cs typeface="Calibri" panose="020F0502020204030204"/>
                <a:sym typeface="Calibri" panose="020F0502020204030204"/>
              </a:rPr>
              <a:t>找到加密狗驱动安装包（</a:t>
            </a:r>
            <a:r>
              <a:rPr kumimoji="0" lang="en-US" altLang="zh-CN" sz="1800" b="0" i="0" u="none" strike="noStrike" cap="none" spc="0" normalizeH="0" baseline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Calibri" panose="020F0502020204030204"/>
                <a:ea typeface="宋体" panose="02010600030101010101" pitchFamily="2" charset="-122"/>
                <a:cs typeface="Calibri" panose="020F0502020204030204"/>
                <a:sym typeface="Calibri" panose="020F0502020204030204"/>
              </a:rPr>
              <a:t>HASPUserSetup</a:t>
            </a:r>
            <a:r>
              <a:rPr kumimoji="0" lang="zh-CN" alt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/>
                <a:ea typeface="宋体" panose="02010600030101010101" pitchFamily="2" charset="-122"/>
                <a:cs typeface="Calibri" panose="020F0502020204030204"/>
                <a:sym typeface="Calibri" panose="020F0502020204030204"/>
              </a:rPr>
              <a:t>）；</a:t>
            </a: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/>
              <a:ea typeface="宋体" panose="02010600030101010101" pitchFamily="2" charset="-122"/>
              <a:cs typeface="Calibri" panose="020F0502020204030204"/>
              <a:sym typeface="Calibri" panose="020F0502020204030204"/>
            </a:endParaRP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/>
              <a:ea typeface="宋体" panose="02010600030101010101" pitchFamily="2" charset="-122"/>
              <a:cs typeface="Calibri" panose="020F0502020204030204"/>
              <a:sym typeface="Calibri" panose="020F0502020204030204"/>
            </a:endParaRP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/>
              <a:ea typeface="宋体" panose="02010600030101010101" pitchFamily="2" charset="-122"/>
              <a:cs typeface="Calibri" panose="020F0502020204030204"/>
              <a:sym typeface="Calibri" panose="020F0502020204030204"/>
            </a:endParaRP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/>
              <a:ea typeface="宋体" panose="02010600030101010101" pitchFamily="2" charset="-122"/>
              <a:cs typeface="Calibri" panose="020F0502020204030204"/>
              <a:sym typeface="Calibri" panose="020F0502020204030204"/>
            </a:endParaRP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800" b="0" i="0" u="none" strike="noStrike" cap="none" spc="0" normalizeH="0" baseline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Calibri" panose="020F0502020204030204"/>
                <a:ea typeface="宋体" panose="02010600030101010101" pitchFamily="2" charset="-122"/>
                <a:cs typeface="Calibri" panose="020F0502020204030204"/>
                <a:sym typeface="Calibri" panose="020F0502020204030204"/>
              </a:rPr>
              <a:t>安装包一般在下面的安装目录下面；</a:t>
            </a: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FF0000"/>
              </a:solidFill>
              <a:effectLst/>
              <a:uFillTx/>
              <a:latin typeface="Calibri" panose="020F0502020204030204"/>
              <a:ea typeface="宋体" panose="02010600030101010101" pitchFamily="2" charset="-122"/>
              <a:cs typeface="Calibri" panose="020F0502020204030204"/>
              <a:sym typeface="Calibri" panose="020F0502020204030204"/>
            </a:endParaRP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FF0000"/>
              </a:solidFill>
              <a:effectLst/>
              <a:uFillTx/>
              <a:latin typeface="Calibri" panose="020F0502020204030204"/>
              <a:ea typeface="宋体" panose="02010600030101010101" pitchFamily="2" charset="-122"/>
              <a:cs typeface="Calibri" panose="020F0502020204030204"/>
              <a:sym typeface="Calibri" panose="020F0502020204030204"/>
            </a:endParaRP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altLang="zh-CN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/>
              <a:ea typeface="宋体" panose="02010600030101010101" pitchFamily="2" charset="-122"/>
              <a:cs typeface="Calibri" panose="020F0502020204030204"/>
              <a:sym typeface="Calibri" panose="020F0502020204030204"/>
            </a:endParaRP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altLang="zh-CN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/>
              <a:ea typeface="宋体" panose="02010600030101010101" pitchFamily="2" charset="-122"/>
              <a:cs typeface="Calibri" panose="020F0502020204030204"/>
              <a:sym typeface="Calibri" panose="020F0502020204030204"/>
            </a:endParaRP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/>
                <a:ea typeface="宋体" panose="02010600030101010101" pitchFamily="2" charset="-122"/>
                <a:cs typeface="Calibri" panose="020F0502020204030204"/>
                <a:sym typeface="Calibri" panose="020F0502020204030204"/>
              </a:rPr>
              <a:t>2.</a:t>
            </a:r>
            <a:r>
              <a:rPr kumimoji="0" lang="zh-CN" alt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/>
                <a:ea typeface="宋体" panose="02010600030101010101" pitchFamily="2" charset="-122"/>
                <a:cs typeface="Calibri" panose="020F0502020204030204"/>
                <a:sym typeface="Calibri" panose="020F0502020204030204"/>
              </a:rPr>
              <a:t>安装加密狗驱动；</a:t>
            </a: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/>
              <a:ea typeface="宋体" panose="02010600030101010101" pitchFamily="2" charset="-122"/>
              <a:cs typeface="Calibri" panose="020F0502020204030204"/>
              <a:sym typeface="Calibri" panose="020F0502020204030204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885" y="591820"/>
            <a:ext cx="2428875" cy="6985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885" y="1737995"/>
            <a:ext cx="5190490" cy="581025"/>
          </a:xfrm>
          <a:prstGeom prst="rect">
            <a:avLst/>
          </a:prstGeom>
        </p:spPr>
      </p:pic>
    </p:spTree>
  </p:cSld>
  <p:clrMapOvr>
    <a:masterClrMapping/>
  </p:clrMapOvr>
  <p:transition spd="med">
    <p:wheel spokes="8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/>
          <p:nvPr/>
        </p:nvSpPr>
        <p:spPr>
          <a:xfrm>
            <a:off x="0" y="3440365"/>
            <a:ext cx="9144001" cy="21425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7932"/>
                </a:moveTo>
                <a:lnTo>
                  <a:pt x="21600" y="0"/>
                </a:lnTo>
                <a:lnTo>
                  <a:pt x="21600" y="21600"/>
                </a:lnTo>
                <a:lnTo>
                  <a:pt x="14" y="21600"/>
                </a:lnTo>
                <a:cubicBezTo>
                  <a:pt x="10" y="17044"/>
                  <a:pt x="5" y="12488"/>
                  <a:pt x="0" y="7932"/>
                </a:cubicBezTo>
                <a:close/>
              </a:path>
            </a:pathLst>
          </a:custGeom>
          <a:solidFill>
            <a:srgbClr val="00B9E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pic>
        <p:nvPicPr>
          <p:cNvPr id="57" name="image2.png" descr="04.png"/>
          <p:cNvPicPr/>
          <p:nvPr/>
        </p:nvPicPr>
        <p:blipFill>
          <a:blip r:embed="rId1"/>
          <a:stretch>
            <a:fillRect/>
          </a:stretch>
        </p:blipFill>
        <p:spPr>
          <a:xfrm>
            <a:off x="5980529" y="4269180"/>
            <a:ext cx="2599945" cy="396241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2" name="文本框 1"/>
          <p:cNvSpPr txBox="1"/>
          <p:nvPr/>
        </p:nvSpPr>
        <p:spPr>
          <a:xfrm>
            <a:off x="257810" y="108585"/>
            <a:ext cx="5316220" cy="36703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t" forceAA="0">
            <a:spAutoFit/>
          </a:bodyPr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rPr>
              <a:t>1.找到加密狗驱动安装包（</a:t>
            </a:r>
            <a:r>
              <a:rPr kumimoji="0" lang="zh-CN" altLang="en-US" sz="1800" b="0" i="0" u="none" strike="noStrike" cap="none" spc="0" normalizeH="0" baseline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rPr>
              <a:t>HASPUserSetup</a:t>
            </a:r>
            <a:r>
              <a:rPr kumimoji="0" lang="zh-CN" alt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rPr>
              <a:t>）；</a:t>
            </a: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446020" y="678815"/>
            <a:ext cx="2494280" cy="3590290"/>
            <a:chOff x="4335" y="1504"/>
            <a:chExt cx="4674" cy="5654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35" y="1504"/>
              <a:ext cx="4674" cy="565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5839" y="2462"/>
              <a:ext cx="2495" cy="227"/>
            </a:xfrm>
            <a:prstGeom prst="rect">
              <a:avLst/>
            </a:prstGeom>
            <a:noFill/>
            <a:ln w="25400" cap="flat">
              <a:solidFill>
                <a:srgbClr val="FF0000"/>
              </a:solidFill>
              <a:prstDash val="solid"/>
              <a:bevel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vertOverflow="overflow" horzOverflow="overflow" vert="horz" wrap="square" lIns="45719" tIns="45719" rIns="45719" bIns="45719" numCol="1" spcCol="38100" rtlCol="0" anchor="ctr" forceAA="0">
              <a:spAutoFit/>
            </a:bodyPr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257175" y="1006475"/>
            <a:ext cx="1534160" cy="64389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t" forceAA="0">
            <a:spAutoFit/>
          </a:bodyPr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rPr>
              <a:t>右击</a:t>
            </a:r>
            <a:r>
              <a:rPr kumimoji="0" lang="en-US" altLang="zh-CN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rPr>
              <a:t>RSCON</a:t>
            </a:r>
            <a:r>
              <a:rPr kumimoji="0" lang="zh-CN" alt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/>
                <a:ea typeface="宋体" panose="02010600030101010101" pitchFamily="2" charset="-122"/>
                <a:cs typeface="Calibri" panose="020F0502020204030204"/>
                <a:sym typeface="Calibri" panose="020F0502020204030204"/>
              </a:rPr>
              <a:t>软件图标</a:t>
            </a: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/>
              <a:ea typeface="宋体" panose="02010600030101010101" pitchFamily="2" charset="-122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8" name="右箭头 7"/>
          <p:cNvSpPr/>
          <p:nvPr/>
        </p:nvSpPr>
        <p:spPr>
          <a:xfrm>
            <a:off x="1510030" y="1357630"/>
            <a:ext cx="935990" cy="144145"/>
          </a:xfrm>
          <a:prstGeom prst="rightArrow">
            <a:avLst/>
          </a:prstGeom>
          <a:solidFill>
            <a:srgbClr val="FF0000"/>
          </a:solidFill>
          <a:ln w="25400" cap="flat">
            <a:solidFill>
              <a:srgbClr val="FF0000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0950" y="678815"/>
            <a:ext cx="2703830" cy="3142615"/>
          </a:xfrm>
          <a:prstGeom prst="rect">
            <a:avLst/>
          </a:prstGeom>
        </p:spPr>
      </p:pic>
      <p:sp>
        <p:nvSpPr>
          <p:cNvPr id="11" name="右箭头 10"/>
          <p:cNvSpPr/>
          <p:nvPr/>
        </p:nvSpPr>
        <p:spPr>
          <a:xfrm>
            <a:off x="4940300" y="1347470"/>
            <a:ext cx="935990" cy="144145"/>
          </a:xfrm>
          <a:prstGeom prst="rightArrow">
            <a:avLst/>
          </a:prstGeom>
          <a:solidFill>
            <a:srgbClr val="FF0000"/>
          </a:solidFill>
          <a:ln w="25400" cap="flat">
            <a:solidFill>
              <a:srgbClr val="FF0000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596505" y="699135"/>
            <a:ext cx="503555" cy="648335"/>
          </a:xfrm>
          <a:prstGeom prst="rect">
            <a:avLst/>
          </a:prstGeom>
          <a:noFill/>
          <a:ln w="25400" cap="flat">
            <a:solidFill>
              <a:srgbClr val="FF0000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763385" y="1845945"/>
            <a:ext cx="1912620" cy="36703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t" forceAA="0">
            <a:spAutoFit/>
          </a:bodyPr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800" b="0" i="0" u="none" strike="noStrike" cap="none" spc="0" normalizeH="0" baseline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rPr>
              <a:t>点击</a:t>
            </a:r>
            <a:r>
              <a:rPr kumimoji="0" lang="en-US" altLang="zh-CN" sz="1800" b="0" i="0" u="none" strike="noStrike" cap="none" spc="0" normalizeH="0" baseline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rPr>
              <a:t>UnionTek</a:t>
            </a:r>
            <a:endParaRPr kumimoji="0" lang="en-US" altLang="zh-CN" sz="1800" b="0" i="0" u="none" strike="noStrike" cap="none" spc="0" normalizeH="0" baseline="0">
              <a:ln>
                <a:noFill/>
              </a:ln>
              <a:solidFill>
                <a:srgbClr val="FF0000"/>
              </a:solidFill>
              <a:effectLst/>
              <a:uFillTx/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cxnSp>
        <p:nvCxnSpPr>
          <p:cNvPr id="14" name="直接箭头连接符 13"/>
          <p:cNvCxnSpPr/>
          <p:nvPr/>
        </p:nvCxnSpPr>
        <p:spPr>
          <a:xfrm flipV="1">
            <a:off x="7256780" y="1419225"/>
            <a:ext cx="411480" cy="475615"/>
          </a:xfrm>
          <a:prstGeom prst="straightConnector1">
            <a:avLst/>
          </a:prstGeom>
          <a:noFill/>
          <a:ln w="25400" cap="flat">
            <a:solidFill>
              <a:srgbClr val="FF0000"/>
            </a:solidFill>
            <a:prstDash val="solid"/>
            <a:bevel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</p:cSld>
  <p:clrMapOvr>
    <a:masterClrMapping/>
  </p:clrMapOvr>
  <p:transition spd="med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/>
          <p:nvPr/>
        </p:nvSpPr>
        <p:spPr>
          <a:xfrm>
            <a:off x="0" y="3440365"/>
            <a:ext cx="9144001" cy="21425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7932"/>
                </a:moveTo>
                <a:lnTo>
                  <a:pt x="21600" y="0"/>
                </a:lnTo>
                <a:lnTo>
                  <a:pt x="21600" y="21600"/>
                </a:lnTo>
                <a:lnTo>
                  <a:pt x="14" y="21600"/>
                </a:lnTo>
                <a:cubicBezTo>
                  <a:pt x="10" y="17044"/>
                  <a:pt x="5" y="12488"/>
                  <a:pt x="0" y="7932"/>
                </a:cubicBezTo>
                <a:close/>
              </a:path>
            </a:pathLst>
          </a:custGeom>
          <a:solidFill>
            <a:srgbClr val="00B9E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pic>
        <p:nvPicPr>
          <p:cNvPr id="57" name="image2.png" descr="04.png"/>
          <p:cNvPicPr/>
          <p:nvPr/>
        </p:nvPicPr>
        <p:blipFill>
          <a:blip r:embed="rId1"/>
          <a:stretch>
            <a:fillRect/>
          </a:stretch>
        </p:blipFill>
        <p:spPr>
          <a:xfrm>
            <a:off x="5980529" y="4269180"/>
            <a:ext cx="2599945" cy="396241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3" name="文本框 2"/>
          <p:cNvSpPr txBox="1"/>
          <p:nvPr/>
        </p:nvSpPr>
        <p:spPr>
          <a:xfrm>
            <a:off x="546100" y="187325"/>
            <a:ext cx="3205480" cy="36703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t" forceAA="0">
            <a:spAutoFit/>
          </a:bodyPr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rPr>
              <a:t>选择</a:t>
            </a:r>
            <a:r>
              <a:rPr kumimoji="0" lang="en-US" altLang="zh-CN" sz="1800" b="0" i="0" u="none" strike="noStrike" cap="none" spc="0" normalizeH="0" baseline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rPr>
              <a:t>Utilities</a:t>
            </a:r>
            <a:r>
              <a:rPr kumimoji="0" lang="zh-CN" alt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/>
                <a:ea typeface="宋体" panose="02010600030101010101" pitchFamily="2" charset="-122"/>
                <a:cs typeface="Calibri" panose="020F0502020204030204"/>
                <a:sym typeface="Calibri" panose="020F0502020204030204"/>
              </a:rPr>
              <a:t>文件夹打开</a:t>
            </a: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/>
              <a:ea typeface="宋体" panose="02010600030101010101" pitchFamily="2" charset="-122"/>
              <a:cs typeface="Calibri" panose="020F0502020204030204"/>
              <a:sym typeface="Calibri" panose="020F0502020204030204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460" y="824865"/>
            <a:ext cx="3061335" cy="226695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187450" y="2067560"/>
            <a:ext cx="1008380" cy="288290"/>
          </a:xfrm>
          <a:prstGeom prst="rect">
            <a:avLst/>
          </a:prstGeom>
          <a:noFill/>
          <a:ln w="25400" cap="flat">
            <a:solidFill>
              <a:srgbClr val="FF0000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6" name="右箭头 5"/>
          <p:cNvSpPr/>
          <p:nvPr/>
        </p:nvSpPr>
        <p:spPr>
          <a:xfrm>
            <a:off x="3131820" y="1491615"/>
            <a:ext cx="720090" cy="215900"/>
          </a:xfrm>
          <a:prstGeom prst="rightArrow">
            <a:avLst/>
          </a:prstGeom>
          <a:solidFill>
            <a:srgbClr val="FF0000"/>
          </a:solidFill>
          <a:ln w="25400" cap="flat">
            <a:solidFill>
              <a:srgbClr val="FF0000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0" name="右箭头 9"/>
          <p:cNvSpPr/>
          <p:nvPr/>
        </p:nvSpPr>
        <p:spPr>
          <a:xfrm>
            <a:off x="6626860" y="1560830"/>
            <a:ext cx="720090" cy="215900"/>
          </a:xfrm>
          <a:prstGeom prst="rightArrow">
            <a:avLst/>
          </a:prstGeom>
          <a:solidFill>
            <a:srgbClr val="FF0000"/>
          </a:solidFill>
          <a:ln w="25400" cap="flat">
            <a:solidFill>
              <a:srgbClr val="FF0000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851910" y="735965"/>
            <a:ext cx="3208020" cy="2951480"/>
            <a:chOff x="6096" y="873"/>
            <a:chExt cx="5052" cy="4648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96" y="873"/>
              <a:ext cx="5053" cy="4649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>
              <a:off x="7767" y="3875"/>
              <a:ext cx="1361" cy="578"/>
            </a:xfrm>
            <a:prstGeom prst="rect">
              <a:avLst/>
            </a:prstGeom>
            <a:noFill/>
            <a:ln w="25400" cap="flat">
              <a:solidFill>
                <a:srgbClr val="FF0000"/>
              </a:solidFill>
              <a:prstDash val="solid"/>
              <a:bevel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vertOverflow="overflow" horzOverflow="overflow" vert="horz" wrap="square" lIns="45719" tIns="45719" rIns="45719" bIns="45719" numCol="1" spcCol="38100" rtlCol="0" anchor="ctr" forceAA="0">
              <a:spAutoFit/>
            </a:bodyPr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16165" y="1203325"/>
            <a:ext cx="1615440" cy="514350"/>
          </a:xfrm>
          <a:prstGeom prst="rect">
            <a:avLst/>
          </a:prstGeom>
        </p:spPr>
      </p:pic>
      <p:sp>
        <p:nvSpPr>
          <p:cNvPr id="13" name="右箭头 12"/>
          <p:cNvSpPr/>
          <p:nvPr/>
        </p:nvSpPr>
        <p:spPr>
          <a:xfrm>
            <a:off x="2987675" y="267335"/>
            <a:ext cx="504190" cy="215900"/>
          </a:xfrm>
          <a:prstGeom prst="rightArrow">
            <a:avLst/>
          </a:prstGeom>
          <a:solidFill>
            <a:srgbClr val="FFFFFF"/>
          </a:solidFill>
          <a:ln w="25400" cap="flat">
            <a:solidFill>
              <a:srgbClr val="FF0000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213860" y="116205"/>
            <a:ext cx="2262505" cy="36703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t" forceAA="0">
            <a:spAutoFit/>
          </a:bodyPr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rPr>
              <a:t>再打开</a:t>
            </a:r>
            <a:r>
              <a:rPr kumimoji="0" lang="en-US" altLang="zh-CN" sz="1800" b="0" i="0" u="none" strike="noStrike" cap="none" spc="0" normalizeH="0" baseline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rPr>
              <a:t>Sentinel</a:t>
            </a:r>
            <a:r>
              <a:rPr kumimoji="0" lang="zh-CN" altLang="en-US" sz="1800" b="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alibri" panose="020F0502020204030204"/>
                <a:ea typeface="宋体" panose="02010600030101010101" pitchFamily="2" charset="-122"/>
                <a:cs typeface="Calibri" panose="020F0502020204030204"/>
                <a:sym typeface="Calibri" panose="020F0502020204030204"/>
              </a:rPr>
              <a:t>文件夹</a:t>
            </a: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Calibri" panose="020F0502020204030204"/>
              <a:ea typeface="宋体" panose="02010600030101010101" pitchFamily="2" charset="-122"/>
              <a:cs typeface="Calibri" panose="020F0502020204030204"/>
              <a:sym typeface="Calibri" panose="020F0502020204030204"/>
            </a:endParaRPr>
          </a:p>
        </p:txBody>
      </p:sp>
      <p:cxnSp>
        <p:nvCxnSpPr>
          <p:cNvPr id="16" name="直接箭头连接符 15"/>
          <p:cNvCxnSpPr>
            <a:stCxn id="15" idx="1"/>
            <a:endCxn id="15" idx="1"/>
          </p:cNvCxnSpPr>
          <p:nvPr/>
        </p:nvCxnSpPr>
        <p:spPr>
          <a:xfrm>
            <a:off x="4213860" y="299720"/>
            <a:ext cx="0" cy="0"/>
          </a:xfrm>
          <a:prstGeom prst="straightConnector1">
            <a:avLst/>
          </a:prstGeom>
          <a:noFill/>
          <a:ln w="25400" cap="flat">
            <a:solidFill>
              <a:srgbClr val="4F81BD"/>
            </a:solidFill>
            <a:prstDash val="solid"/>
            <a:bevel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7" name="直接箭头连接符 16"/>
          <p:cNvCxnSpPr>
            <a:stCxn id="15" idx="3"/>
          </p:cNvCxnSpPr>
          <p:nvPr/>
        </p:nvCxnSpPr>
        <p:spPr>
          <a:xfrm>
            <a:off x="6476365" y="299720"/>
            <a:ext cx="1551940" cy="903605"/>
          </a:xfrm>
          <a:prstGeom prst="straightConnector1">
            <a:avLst/>
          </a:prstGeom>
          <a:noFill/>
          <a:ln w="25400" cap="flat">
            <a:solidFill>
              <a:srgbClr val="FF0000"/>
            </a:solidFill>
            <a:prstDash val="solid"/>
            <a:bevel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8" name="文本框 17"/>
          <p:cNvSpPr txBox="1"/>
          <p:nvPr/>
        </p:nvSpPr>
        <p:spPr>
          <a:xfrm>
            <a:off x="8105775" y="384810"/>
            <a:ext cx="812800" cy="92075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t" forceAA="0">
            <a:spAutoFit/>
          </a:bodyPr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800" b="0" i="0" u="none" strike="noStrike" cap="none" spc="0" normalizeH="0" baseline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rPr>
              <a:t>找到安装包程序</a:t>
            </a: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FF0000"/>
              </a:solidFill>
              <a:effectLst/>
              <a:uFillTx/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/>
          <p:nvPr/>
        </p:nvSpPr>
        <p:spPr>
          <a:xfrm>
            <a:off x="0" y="3395915"/>
            <a:ext cx="9144001" cy="21425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7932"/>
                </a:moveTo>
                <a:lnTo>
                  <a:pt x="21600" y="0"/>
                </a:lnTo>
                <a:lnTo>
                  <a:pt x="21600" y="21600"/>
                </a:lnTo>
                <a:lnTo>
                  <a:pt x="14" y="21600"/>
                </a:lnTo>
                <a:cubicBezTo>
                  <a:pt x="10" y="17044"/>
                  <a:pt x="5" y="12488"/>
                  <a:pt x="0" y="7932"/>
                </a:cubicBezTo>
                <a:close/>
              </a:path>
            </a:pathLst>
          </a:custGeom>
          <a:solidFill>
            <a:srgbClr val="00B9E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pic>
        <p:nvPicPr>
          <p:cNvPr id="57" name="image2.png" descr="04.png"/>
          <p:cNvPicPr/>
          <p:nvPr/>
        </p:nvPicPr>
        <p:blipFill>
          <a:blip r:embed="rId1"/>
          <a:stretch>
            <a:fillRect/>
          </a:stretch>
        </p:blipFill>
        <p:spPr>
          <a:xfrm>
            <a:off x="5980529" y="4269180"/>
            <a:ext cx="2599945" cy="396241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2" name="文本框 1"/>
          <p:cNvSpPr txBox="1"/>
          <p:nvPr/>
        </p:nvSpPr>
        <p:spPr>
          <a:xfrm>
            <a:off x="222885" y="186690"/>
            <a:ext cx="2668270" cy="36703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t" forceAA="0">
            <a:spAutoFit/>
          </a:bodyPr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rPr>
              <a:t>2.安装加密狗驱动；</a:t>
            </a: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85" y="1144270"/>
            <a:ext cx="1962150" cy="5238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7380" y="715010"/>
            <a:ext cx="3278505" cy="3091815"/>
          </a:xfrm>
          <a:prstGeom prst="rect">
            <a:avLst/>
          </a:prstGeom>
        </p:spPr>
      </p:pic>
      <p:sp>
        <p:nvSpPr>
          <p:cNvPr id="5" name="右箭头 4"/>
          <p:cNvSpPr/>
          <p:nvPr/>
        </p:nvSpPr>
        <p:spPr>
          <a:xfrm>
            <a:off x="1403350" y="1491615"/>
            <a:ext cx="432435" cy="360045"/>
          </a:xfrm>
          <a:prstGeom prst="rightArrow">
            <a:avLst/>
          </a:prstGeom>
          <a:solidFill>
            <a:srgbClr val="FF0000"/>
          </a:solidFill>
          <a:ln w="25400" cap="flat">
            <a:solidFill>
              <a:srgbClr val="FF0000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9490" y="620395"/>
            <a:ext cx="2974340" cy="3186430"/>
          </a:xfrm>
          <a:prstGeom prst="rect">
            <a:avLst/>
          </a:prstGeom>
        </p:spPr>
      </p:pic>
      <p:sp>
        <p:nvSpPr>
          <p:cNvPr id="8" name="右箭头 7"/>
          <p:cNvSpPr/>
          <p:nvPr/>
        </p:nvSpPr>
        <p:spPr>
          <a:xfrm>
            <a:off x="5313045" y="1383030"/>
            <a:ext cx="432435" cy="360045"/>
          </a:xfrm>
          <a:prstGeom prst="rightArrow">
            <a:avLst/>
          </a:prstGeom>
          <a:solidFill>
            <a:srgbClr val="FF0000"/>
          </a:solidFill>
          <a:ln w="25400" cap="flat">
            <a:solidFill>
              <a:srgbClr val="FF0000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956550" y="3291840"/>
            <a:ext cx="575945" cy="647700"/>
          </a:xfrm>
          <a:prstGeom prst="rect">
            <a:avLst/>
          </a:prstGeom>
          <a:noFill/>
          <a:ln w="25400" cap="flat">
            <a:solidFill>
              <a:srgbClr val="FF0000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3185" y="956945"/>
            <a:ext cx="1525905" cy="36703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t" forceAA="0">
            <a:spAutoFit/>
          </a:bodyPr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zh-CN" sz="1800" b="0" i="0" u="none" strike="noStrike" cap="none" spc="0" normalizeH="0" baseline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Calibri" panose="020F0502020204030204"/>
                <a:ea typeface="宋体" panose="02010600030101010101" pitchFamily="2" charset="-122"/>
                <a:cs typeface="Calibri" panose="020F0502020204030204"/>
                <a:sym typeface="Calibri" panose="020F0502020204030204"/>
              </a:rPr>
              <a:t>双击安装驱动</a:t>
            </a:r>
            <a:endParaRPr kumimoji="0" lang="zh-CN" altLang="zh-CN" sz="1800" b="0" i="0" u="none" strike="noStrike" cap="none" spc="0" normalizeH="0" baseline="0">
              <a:ln>
                <a:noFill/>
              </a:ln>
              <a:solidFill>
                <a:srgbClr val="FF0000"/>
              </a:solidFill>
              <a:effectLst/>
              <a:uFillTx/>
              <a:latin typeface="Calibri" panose="020F0502020204030204"/>
              <a:ea typeface="宋体" panose="02010600030101010101" pitchFamily="2" charset="-122"/>
              <a:cs typeface="Calibri" panose="020F0502020204030204"/>
              <a:sym typeface="Calibri" panose="020F0502020204030204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/>
          <p:nvPr/>
        </p:nvSpPr>
        <p:spPr>
          <a:xfrm>
            <a:off x="0" y="3395915"/>
            <a:ext cx="9144001" cy="21425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7932"/>
                </a:moveTo>
                <a:lnTo>
                  <a:pt x="21600" y="0"/>
                </a:lnTo>
                <a:lnTo>
                  <a:pt x="21600" y="21600"/>
                </a:lnTo>
                <a:lnTo>
                  <a:pt x="14" y="21600"/>
                </a:lnTo>
                <a:cubicBezTo>
                  <a:pt x="10" y="17044"/>
                  <a:pt x="5" y="12488"/>
                  <a:pt x="0" y="7932"/>
                </a:cubicBezTo>
                <a:close/>
              </a:path>
            </a:pathLst>
          </a:custGeom>
          <a:solidFill>
            <a:srgbClr val="00B9E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pic>
        <p:nvPicPr>
          <p:cNvPr id="57" name="image2.png" descr="04.png"/>
          <p:cNvPicPr/>
          <p:nvPr/>
        </p:nvPicPr>
        <p:blipFill>
          <a:blip r:embed="rId1"/>
          <a:stretch>
            <a:fillRect/>
          </a:stretch>
        </p:blipFill>
        <p:spPr>
          <a:xfrm>
            <a:off x="5980529" y="4269180"/>
            <a:ext cx="2599945" cy="396241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20" y="457200"/>
            <a:ext cx="3328670" cy="335788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79705" y="2931795"/>
            <a:ext cx="1511935" cy="215900"/>
          </a:xfrm>
          <a:prstGeom prst="rect">
            <a:avLst/>
          </a:prstGeom>
          <a:noFill/>
          <a:ln w="25400" cap="flat">
            <a:solidFill>
              <a:srgbClr val="FF0000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411730" y="3291840"/>
            <a:ext cx="504190" cy="575945"/>
          </a:xfrm>
          <a:prstGeom prst="rect">
            <a:avLst/>
          </a:prstGeom>
          <a:noFill/>
          <a:ln w="25400" cap="flat">
            <a:solidFill>
              <a:srgbClr val="FF0000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8865" y="457200"/>
            <a:ext cx="3552190" cy="3358515"/>
          </a:xfrm>
          <a:prstGeom prst="rect">
            <a:avLst/>
          </a:prstGeom>
        </p:spPr>
      </p:pic>
      <p:sp>
        <p:nvSpPr>
          <p:cNvPr id="7" name="右箭头 6"/>
          <p:cNvSpPr/>
          <p:nvPr/>
        </p:nvSpPr>
        <p:spPr>
          <a:xfrm>
            <a:off x="3779520" y="1563370"/>
            <a:ext cx="720090" cy="432435"/>
          </a:xfrm>
          <a:prstGeom prst="rightArrow">
            <a:avLst/>
          </a:prstGeom>
          <a:solidFill>
            <a:srgbClr val="FF0000"/>
          </a:solidFill>
          <a:ln w="25400" cap="flat">
            <a:solidFill>
              <a:srgbClr val="FF0000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164070" y="3219450"/>
            <a:ext cx="575945" cy="648335"/>
          </a:xfrm>
          <a:prstGeom prst="rect">
            <a:avLst/>
          </a:prstGeom>
          <a:noFill/>
          <a:ln w="25400" cap="flat">
            <a:solidFill>
              <a:srgbClr val="FF0000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/>
          <p:nvPr/>
        </p:nvSpPr>
        <p:spPr>
          <a:xfrm>
            <a:off x="0" y="3395915"/>
            <a:ext cx="9144001" cy="21425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7932"/>
                </a:moveTo>
                <a:lnTo>
                  <a:pt x="21600" y="0"/>
                </a:lnTo>
                <a:lnTo>
                  <a:pt x="21600" y="21600"/>
                </a:lnTo>
                <a:lnTo>
                  <a:pt x="14" y="21600"/>
                </a:lnTo>
                <a:cubicBezTo>
                  <a:pt x="10" y="17044"/>
                  <a:pt x="5" y="12488"/>
                  <a:pt x="0" y="7932"/>
                </a:cubicBezTo>
                <a:close/>
              </a:path>
            </a:pathLst>
          </a:custGeom>
          <a:solidFill>
            <a:srgbClr val="00B9E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pic>
        <p:nvPicPr>
          <p:cNvPr id="57" name="image2.png" descr="04.png"/>
          <p:cNvPicPr/>
          <p:nvPr/>
        </p:nvPicPr>
        <p:blipFill>
          <a:blip r:embed="rId1"/>
          <a:stretch>
            <a:fillRect/>
          </a:stretch>
        </p:blipFill>
        <p:spPr>
          <a:xfrm>
            <a:off x="5980529" y="4269180"/>
            <a:ext cx="2599945" cy="396241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805" y="417830"/>
            <a:ext cx="3455670" cy="369506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6310" y="417830"/>
            <a:ext cx="3813810" cy="3656965"/>
          </a:xfrm>
          <a:prstGeom prst="rect">
            <a:avLst/>
          </a:prstGeom>
        </p:spPr>
      </p:pic>
      <p:sp>
        <p:nvSpPr>
          <p:cNvPr id="5" name="右箭头 4"/>
          <p:cNvSpPr/>
          <p:nvPr/>
        </p:nvSpPr>
        <p:spPr>
          <a:xfrm>
            <a:off x="3816985" y="1620203"/>
            <a:ext cx="726440" cy="619124"/>
          </a:xfrm>
          <a:prstGeom prst="rightArrow">
            <a:avLst/>
          </a:prstGeom>
          <a:solidFill>
            <a:srgbClr val="FF0000"/>
          </a:solidFill>
          <a:ln w="25400" cap="flat">
            <a:solidFill>
              <a:srgbClr val="FF0000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236460" y="3435985"/>
            <a:ext cx="647700" cy="791845"/>
          </a:xfrm>
          <a:prstGeom prst="rect">
            <a:avLst/>
          </a:prstGeom>
          <a:noFill/>
          <a:ln w="25400" cap="flat">
            <a:solidFill>
              <a:srgbClr val="FF0000"/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967345" y="2912110"/>
            <a:ext cx="1092200" cy="36703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t" forceAA="0">
            <a:spAutoFit/>
          </a:bodyPr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800" b="0" i="0" u="none" strike="noStrike" cap="none" spc="0" normalizeH="0" baseline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rPr>
              <a:t>完成安装</a:t>
            </a:r>
            <a:endParaRPr kumimoji="0" lang="zh-CN" altLang="en-US" sz="1800" b="0" i="0" u="none" strike="noStrike" cap="none" spc="0" normalizeH="0" baseline="0">
              <a:ln>
                <a:noFill/>
              </a:ln>
              <a:solidFill>
                <a:srgbClr val="FF0000"/>
              </a:solidFill>
              <a:effectLst/>
              <a:uFillTx/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cxnSp>
        <p:nvCxnSpPr>
          <p:cNvPr id="8" name="直接箭头连接符 7"/>
          <p:cNvCxnSpPr>
            <a:endCxn id="7" idx="1"/>
          </p:cNvCxnSpPr>
          <p:nvPr/>
        </p:nvCxnSpPr>
        <p:spPr>
          <a:xfrm flipV="1">
            <a:off x="7750175" y="3095625"/>
            <a:ext cx="217170" cy="320040"/>
          </a:xfrm>
          <a:prstGeom prst="straightConnector1">
            <a:avLst/>
          </a:prstGeom>
          <a:noFill/>
          <a:ln w="25400" cap="flat">
            <a:solidFill>
              <a:srgbClr val="FF0000"/>
            </a:solidFill>
            <a:prstDash val="solid"/>
            <a:bevel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8F9BB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76" name="Shape 76"/>
          <p:cNvSpPr/>
          <p:nvPr/>
        </p:nvSpPr>
        <p:spPr>
          <a:xfrm>
            <a:off x="0" y="2589846"/>
            <a:ext cx="9144001" cy="21425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7932"/>
                </a:moveTo>
                <a:lnTo>
                  <a:pt x="21600" y="0"/>
                </a:lnTo>
                <a:lnTo>
                  <a:pt x="21600" y="21600"/>
                </a:lnTo>
                <a:lnTo>
                  <a:pt x="14" y="21600"/>
                </a:lnTo>
                <a:cubicBezTo>
                  <a:pt x="10" y="17044"/>
                  <a:pt x="5" y="12488"/>
                  <a:pt x="0" y="7932"/>
                </a:cubicBezTo>
                <a:close/>
              </a:path>
            </a:pathLst>
          </a:custGeom>
          <a:solidFill>
            <a:srgbClr val="57607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800">
                <a:solidFill>
                  <a:srgbClr val="FFFFFF"/>
                </a:solidFill>
              </a:defRPr>
            </a:pPr>
          </a:p>
        </p:txBody>
      </p:sp>
      <p:sp>
        <p:nvSpPr>
          <p:cNvPr id="77" name="Shape 77"/>
          <p:cNvSpPr/>
          <p:nvPr/>
        </p:nvSpPr>
        <p:spPr>
          <a:xfrm>
            <a:off x="0" y="4083737"/>
            <a:ext cx="9144000" cy="1059763"/>
          </a:xfrm>
          <a:prstGeom prst="rect">
            <a:avLst/>
          </a:prstGeom>
          <a:solidFill>
            <a:srgbClr val="57607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pic>
        <p:nvPicPr>
          <p:cNvPr id="78" name="image2.png" descr="04.png"/>
          <p:cNvPicPr/>
          <p:nvPr/>
        </p:nvPicPr>
        <p:blipFill>
          <a:blip r:embed="rId1"/>
          <a:stretch>
            <a:fillRect/>
          </a:stretch>
        </p:blipFill>
        <p:spPr>
          <a:xfrm>
            <a:off x="5980529" y="4269180"/>
            <a:ext cx="2599945" cy="396241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79" name="Shape 79"/>
          <p:cNvSpPr/>
          <p:nvPr/>
        </p:nvSpPr>
        <p:spPr>
          <a:xfrm>
            <a:off x="484271" y="4056755"/>
            <a:ext cx="4659233" cy="646331"/>
          </a:xfrm>
          <a:prstGeom prst="rect">
            <a:avLst/>
          </a:prstGeom>
          <a:ln w="12700">
            <a:miter lim="400000"/>
          </a:ln>
        </p:spPr>
        <p:txBody>
          <a:bodyPr wrap="square" lIns="45719" rIns="45719">
            <a:spAutoFit/>
          </a:bodyPr>
          <a:lstStyle/>
          <a:p>
            <a:pPr lvl="0">
              <a:lnSpc>
                <a:spcPct val="150000"/>
              </a:lnSpc>
            </a:pPr>
            <a:r>
              <a:rPr sz="800" dirty="0">
                <a:solidFill>
                  <a:srgbClr val="DFE2E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上海联泰科技股份有限公司</a:t>
            </a:r>
            <a:endParaRPr sz="800" dirty="0">
              <a:solidFill>
                <a:srgbClr val="DFE2EA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  <a:p>
            <a:pPr lvl="0">
              <a:lnSpc>
                <a:spcPct val="150000"/>
              </a:lnSpc>
            </a:pPr>
            <a:r>
              <a:rPr sz="800" dirty="0">
                <a:solidFill>
                  <a:srgbClr val="DFE2E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上海市松江区莘砖公路</a:t>
            </a:r>
            <a:r>
              <a:rPr sz="800" dirty="0">
                <a:solidFill>
                  <a:srgbClr val="DFE2EA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258</a:t>
            </a:r>
            <a:r>
              <a:rPr sz="800" dirty="0" smtClean="0">
                <a:solidFill>
                  <a:srgbClr val="DFE2E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号漕河泾松江新产业科技园</a:t>
            </a:r>
            <a:r>
              <a:rPr sz="800" dirty="0">
                <a:solidFill>
                  <a:srgbClr val="DFE2EA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40</a:t>
            </a:r>
            <a:r>
              <a:rPr sz="800" dirty="0">
                <a:solidFill>
                  <a:srgbClr val="DFE2E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幢</a:t>
            </a:r>
            <a:r>
              <a:rPr sz="800" dirty="0">
                <a:solidFill>
                  <a:srgbClr val="DFE2EA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102</a:t>
            </a:r>
            <a:r>
              <a:rPr sz="800" dirty="0">
                <a:solidFill>
                  <a:srgbClr val="DFE2E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（</a:t>
            </a:r>
            <a:r>
              <a:rPr sz="800" dirty="0">
                <a:solidFill>
                  <a:srgbClr val="DFE2EA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201612</a:t>
            </a:r>
            <a:r>
              <a:rPr sz="800" dirty="0">
                <a:solidFill>
                  <a:srgbClr val="DFE2E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）   </a:t>
            </a:r>
            <a:endParaRPr sz="800" dirty="0">
              <a:solidFill>
                <a:srgbClr val="DFE2EA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  <a:p>
            <a:pPr lvl="0">
              <a:lnSpc>
                <a:spcPct val="150000"/>
              </a:lnSpc>
            </a:pPr>
            <a:r>
              <a:rPr sz="800" dirty="0">
                <a:solidFill>
                  <a:srgbClr val="DFE2E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电话 ： </a:t>
            </a:r>
            <a:r>
              <a:rPr sz="800" dirty="0">
                <a:solidFill>
                  <a:srgbClr val="DFE2EA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021-6497 8786</a:t>
            </a:r>
            <a:r>
              <a:rPr sz="800" dirty="0" smtClean="0">
                <a:solidFill>
                  <a:srgbClr val="DFE2EA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 </a:t>
            </a:r>
            <a:r>
              <a:rPr lang="en-US" altLang="zh-CN" sz="800" dirty="0" smtClean="0">
                <a:solidFill>
                  <a:srgbClr val="DFE2E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400-138-8966</a:t>
            </a:r>
            <a:r>
              <a:rPr lang="en-US" altLang="zh-CN" sz="800" dirty="0" smtClean="0">
                <a:solidFill>
                  <a:srgbClr val="57607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     </a:t>
            </a:r>
            <a:r>
              <a:rPr sz="800" dirty="0" smtClean="0">
                <a:solidFill>
                  <a:srgbClr val="DFE2EA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</a:t>
            </a:r>
            <a:r>
              <a:rPr sz="800" dirty="0">
                <a:solidFill>
                  <a:srgbClr val="DFE2EA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传真 ： </a:t>
            </a:r>
            <a:r>
              <a:rPr sz="800" dirty="0">
                <a:solidFill>
                  <a:srgbClr val="DFE2EA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021-64978786*202 </a:t>
            </a:r>
            <a:r>
              <a:rPr lang="en-US" sz="800" dirty="0" smtClean="0">
                <a:solidFill>
                  <a:srgbClr val="DFE2EA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    </a:t>
            </a:r>
            <a:r>
              <a:rPr sz="800" dirty="0" smtClean="0">
                <a:solidFill>
                  <a:srgbClr val="00B9E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www.union</a:t>
            </a:r>
            <a:r>
              <a:rPr lang="en-US" altLang="zh-CN" sz="800" dirty="0" smtClean="0">
                <a:solidFill>
                  <a:srgbClr val="00B9E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tech3d.cn</a:t>
            </a:r>
            <a:endParaRPr sz="800" dirty="0">
              <a:solidFill>
                <a:srgbClr val="00B9EF"/>
              </a:solidFill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  <p:sp>
        <p:nvSpPr>
          <p:cNvPr id="80" name="Shape 80"/>
          <p:cNvSpPr/>
          <p:nvPr/>
        </p:nvSpPr>
        <p:spPr>
          <a:xfrm>
            <a:off x="484270" y="514157"/>
            <a:ext cx="2594949" cy="109474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spAutoFit/>
          </a:bodyPr>
          <a:lstStyle>
            <a:lvl1pPr>
              <a:defRPr sz="600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000">
                <a:solidFill>
                  <a:srgbClr val="FFFFFF"/>
                </a:solidFill>
              </a:rPr>
              <a:t>谢谢！</a:t>
            </a:r>
            <a:endParaRPr sz="60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F81BD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 panose="020F0502020204030204"/>
            <a:ea typeface="Calibri" panose="020F0502020204030204"/>
            <a:cs typeface="Calibri" panose="020F0502020204030204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F81BD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 panose="020F0502020204030204"/>
            <a:ea typeface="Calibri" panose="020F0502020204030204"/>
            <a:cs typeface="Calibri" panose="020F0502020204030204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F81BD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 panose="020F0502020204030204"/>
            <a:ea typeface="Calibri" panose="020F0502020204030204"/>
            <a:cs typeface="Calibri" panose="020F0502020204030204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F81BD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 panose="020F0502020204030204"/>
            <a:ea typeface="Calibri" panose="020F0502020204030204"/>
            <a:cs typeface="Calibri" panose="020F0502020204030204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309</Words>
  <Application>WPS 演示</Application>
  <PresentationFormat>全屏显示(16:9)</PresentationFormat>
  <Paragraphs>37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7" baseType="lpstr">
      <vt:lpstr>Arial</vt:lpstr>
      <vt:lpstr>宋体</vt:lpstr>
      <vt:lpstr>Wingdings</vt:lpstr>
      <vt:lpstr>Calibri</vt:lpstr>
      <vt:lpstr>Arial</vt:lpstr>
      <vt:lpstr>Helvetica Neue</vt:lpstr>
      <vt:lpstr>微软雅黑</vt:lpstr>
      <vt:lpstr>Arial Unicode MS</vt:lpstr>
      <vt:lpstr>Default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union--tang</cp:lastModifiedBy>
  <cp:revision>6</cp:revision>
  <dcterms:created xsi:type="dcterms:W3CDTF">2017-07-20T03:32:00Z</dcterms:created>
  <dcterms:modified xsi:type="dcterms:W3CDTF">2018-01-06T03:19:54Z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2052-10.1.0.7023</vt:lpwstr>
  </property>
</Properties>
</file>