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69" r:id="rId4"/>
    <p:sldId id="270" r:id="rId5"/>
    <p:sldId id="271" r:id="rId6"/>
    <p:sldId id="272" r:id="rId7"/>
    <p:sldId id="273" r:id="rId8"/>
  </p:sldIdLst>
  <p:sldSz cx="9144000" cy="5143500" type="screen16x9"/>
  <p:notesSz cx="6858000" cy="9144000"/>
  <p:defaultTextStyle>
    <a:lvl1pPr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1pPr>
    <a:lvl2pPr indent="457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2pPr>
    <a:lvl3pPr indent="914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3pPr>
    <a:lvl4pPr indent="1371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4pPr>
    <a:lvl5pPr indent="18288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5pPr>
    <a:lvl6pPr indent="22860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6pPr>
    <a:lvl7pPr indent="27432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7pPr>
    <a:lvl8pPr indent="32004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8pPr>
    <a:lvl9pPr indent="3657600" defTabSz="457200">
      <a:defRPr>
        <a:latin typeface="Calibri" panose="020F0502020204030204"/>
        <a:ea typeface="Calibri" panose="020F0502020204030204"/>
        <a:cs typeface="Calibri" panose="020F0502020204030204"/>
        <a:sym typeface="Calibri" panose="020F050202020403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-732" y="-90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8000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383507"/>
            <a:ext cx="7772400" cy="153114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7" name="Shape 7"/>
          <p:cNvSpPr>
            <a:spLocks noGrp="1"/>
          </p:cNvSpPr>
          <p:nvPr>
            <p:ph type="body" idx="1" hasCustomPrompt="1"/>
          </p:nvPr>
        </p:nvSpPr>
        <p:spPr>
          <a:xfrm>
            <a:off x="1371600" y="2914650"/>
            <a:ext cx="6400800" cy="222885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单击此处编辑母版副标题样式</a:t>
            </a:r>
            <a:endParaRPr sz="3200">
              <a:solidFill>
                <a:srgbClr val="888888"/>
              </a:solidFill>
            </a:endParaRP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36004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154780"/>
            <a:ext cx="6019800" cy="45767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3305176"/>
            <a:ext cx="7772401" cy="183832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单击此处编辑母版标题样式</a:t>
            </a:r>
            <a:endParaRPr sz="4000" b="1" cap="all"/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894159"/>
            <a:ext cx="7772401" cy="2411016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单击此处编辑母版文本样式</a:t>
            </a:r>
            <a:endParaRPr sz="2000">
              <a:solidFill>
                <a:srgbClr val="888888"/>
              </a:solidFill>
            </a:endParaRP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900112"/>
            <a:ext cx="4038600" cy="254555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40" indent="-320040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单击此处编辑母版文本样式</a:t>
            </a:r>
            <a:endParaRPr sz="2800"/>
          </a:p>
          <a:p>
            <a:pPr lvl="1">
              <a:defRPr sz="1800"/>
            </a:pPr>
            <a:r>
              <a:rPr sz="2800"/>
              <a:t>二级</a:t>
            </a:r>
            <a:endParaRPr sz="2800"/>
          </a:p>
          <a:p>
            <a:pPr lvl="2">
              <a:defRPr sz="1800"/>
            </a:pPr>
            <a:r>
              <a:rPr sz="2800"/>
              <a:t>三级</a:t>
            </a:r>
            <a:endParaRPr sz="2800"/>
          </a:p>
          <a:p>
            <a:pPr lvl="3">
              <a:defRPr sz="1800"/>
            </a:pPr>
            <a:r>
              <a:rPr sz="2800"/>
              <a:t>四级</a:t>
            </a:r>
            <a:endParaRPr sz="2800"/>
          </a:p>
          <a:p>
            <a:pPr lvl="4">
              <a:defRPr sz="1800"/>
            </a:pPr>
            <a:r>
              <a:rPr sz="2800"/>
              <a:t>五级</a:t>
            </a:r>
            <a:endParaRPr sz="2800"/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192608"/>
            <a:ext cx="8229600" cy="88399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076599"/>
            <a:ext cx="4040188" cy="55455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单击此处编辑母版文本样式</a:t>
            </a:r>
            <a:endParaRPr sz="2400" b="1"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1" y="0"/>
            <a:ext cx="3008314" cy="10763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04788"/>
            <a:ext cx="5111750" cy="493871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1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单击此处编辑母版标题样式</a:t>
            </a:r>
            <a:endParaRPr sz="2000" b="1"/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4025503"/>
            <a:ext cx="5486401" cy="60364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</a:lstStyle>
          <a:p>
            <a:pPr lvl="0">
              <a:defRPr sz="1800"/>
            </a:pPr>
            <a:r>
              <a:rPr sz="1400"/>
              <a:t>单击此处编辑母版文本样式</a:t>
            </a:r>
            <a:endParaRPr sz="1400"/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69057"/>
            <a:ext cx="8229600" cy="113109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单击此处编辑母版标题样式</a:t>
            </a:r>
            <a:endParaRPr sz="4400"/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1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单击此处编辑母版文本样式</a:t>
            </a:r>
            <a:endParaRPr sz="3200"/>
          </a:p>
          <a:p>
            <a:pPr lvl="1">
              <a:defRPr sz="1800"/>
            </a:pPr>
            <a:r>
              <a:rPr sz="3200"/>
              <a:t>二级</a:t>
            </a:r>
            <a:endParaRPr sz="3200"/>
          </a:p>
          <a:p>
            <a:pPr lvl="2">
              <a:defRPr sz="1800"/>
            </a:pPr>
            <a:r>
              <a:rPr sz="3200"/>
              <a:t>三级</a:t>
            </a:r>
            <a:endParaRPr sz="3200"/>
          </a:p>
          <a:p>
            <a:pPr lvl="3">
              <a:defRPr sz="1800"/>
            </a:pPr>
            <a:r>
              <a:rPr sz="3200"/>
              <a:t>四级</a:t>
            </a:r>
            <a:endParaRPr sz="3200"/>
          </a:p>
          <a:p>
            <a:pPr lvl="4">
              <a:defRPr sz="1800"/>
            </a:pPr>
            <a:r>
              <a:rPr sz="3200"/>
              <a:t>五级</a:t>
            </a:r>
            <a:endParaRPr sz="3200"/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4769564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algn="ctr" defTabSz="457200">
        <a:defRPr sz="44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1pPr>
      <a:lvl2pPr marL="783590" indent="-32639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2pPr>
      <a:lvl3pPr marL="1219200" indent="-30480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3pPr>
      <a:lvl4pPr marL="1737360" indent="-365760" defTabSz="457200">
        <a:spcBef>
          <a:spcPts val="700"/>
        </a:spcBef>
        <a:buSzPct val="100000"/>
        <a:buFont typeface="Arial" panose="020B0604020202020204"/>
        <a:buChar char="–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4pPr>
      <a:lvl5pPr marL="2194560" indent="-365760" defTabSz="457200">
        <a:spcBef>
          <a:spcPts val="700"/>
        </a:spcBef>
        <a:buSzPct val="100000"/>
        <a:buFont typeface="Arial" panose="020B0604020202020204"/>
        <a:buChar char="»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5pPr>
      <a:lvl6pPr marL="26517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6pPr>
      <a:lvl7pPr marL="31089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7pPr>
      <a:lvl8pPr marL="35661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8pPr>
      <a:lvl9pPr marL="4023360" indent="-365760" defTabSz="457200">
        <a:spcBef>
          <a:spcPts val="700"/>
        </a:spcBef>
        <a:buSzPct val="100000"/>
        <a:buFont typeface="Arial" panose="020B0604020202020204"/>
        <a:buChar char="•"/>
        <a:defRPr sz="3200">
          <a:latin typeface="Calibri" panose="020F0502020204030204"/>
          <a:ea typeface="Calibri" panose="020F0502020204030204"/>
          <a:cs typeface="Calibri" panose="020F0502020204030204"/>
          <a:sym typeface="Calibri" panose="020F0502020204030204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5pPr>
      <a:lvl6pPr indent="22860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6pPr>
      <a:lvl7pPr indent="2743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7pPr>
      <a:lvl8pPr indent="3200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8pPr>
      <a:lvl9pPr indent="3657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Calibri" panose="020F050202020403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6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B9E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0" y="3001661"/>
            <a:ext cx="9144001" cy="21477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7932"/>
                </a:moveTo>
                <a:lnTo>
                  <a:pt x="21600" y="0"/>
                </a:lnTo>
                <a:lnTo>
                  <a:pt x="21600" y="21600"/>
                </a:lnTo>
                <a:lnTo>
                  <a:pt x="14" y="21600"/>
                </a:lnTo>
                <a:cubicBezTo>
                  <a:pt x="10" y="17044"/>
                  <a:pt x="5" y="12488"/>
                  <a:pt x="0" y="7932"/>
                </a:cubicBezTo>
                <a:close/>
              </a:path>
            </a:pathLst>
          </a:custGeom>
          <a:solidFill>
            <a:srgbClr val="DFE2E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523252" y="1064495"/>
            <a:ext cx="7446775" cy="860425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>
            <a:spAutoFit/>
          </a:bodyPr>
          <a:lstStyle/>
          <a:p>
            <a:pPr lvl="0"/>
            <a:r>
              <a:rPr lang="zh-CN" altLang="en-US" sz="3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Calibri Light" panose="020F0302020204030204" charset="0"/>
              </a:rPr>
              <a:t>加密狗注册升级方法</a:t>
            </a:r>
            <a:endParaRPr lang="zh-CN" altLang="en-US" sz="3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Calibri Light" panose="020F0302020204030204" charset="0"/>
            </a:endParaRPr>
          </a:p>
          <a:p>
            <a:pPr lvl="0"/>
            <a:endParaRPr sz="1400">
              <a:solidFill>
                <a:srgbClr val="FFFFFF"/>
              </a:solidFill>
            </a:endParaRPr>
          </a:p>
        </p:txBody>
      </p:sp>
      <p:pic>
        <p:nvPicPr>
          <p:cNvPr id="52" name="image1.png" descr="02.png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032600" y="4061924"/>
            <a:ext cx="3547873" cy="53949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文本框 4097"/>
          <p:cNvSpPr txBox="1"/>
          <p:nvPr/>
        </p:nvSpPr>
        <p:spPr>
          <a:xfrm>
            <a:off x="172403" y="249555"/>
            <a:ext cx="8529638" cy="179959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marL="0" lvl="0" indent="0" algn="l" eaLnBrk="1" latinLnBrk="0" hangingPunct="1"/>
            <a:r>
              <a:rPr lang="zh-CN" altLang="en-US" sz="21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加密狗数据的采集</a:t>
            </a:r>
            <a:endParaRPr lang="zh-CN" altLang="en-US" sz="2100" u="none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0" lvl="0" indent="0" algn="l" eaLnBrk="1" latinLnBrk="0" hangingPunct="1"/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操作步骤：</a:t>
            </a:r>
            <a:endParaRPr lang="zh-CN" altLang="en-US" sz="1800" u="none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marL="0" lvl="0" indent="0" algn="l" eaLnBrk="1" latinLnBrk="0" hangingPunct="1"/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1. 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在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RS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设备机器上运行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RUS.exe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(保证加密狗有正常连接）</a:t>
            </a:r>
            <a:endParaRPr lang="zh-CN" altLang="en-US" sz="1800" u="none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marL="0" lvl="0" indent="0" algn="l" eaLnBrk="1" latinLnBrk="0" hangingPunct="1"/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2. 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确认上图选项 ①、②、③。保存一个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*.c2v</a:t>
            </a:r>
            <a:r>
              <a:rPr lang="zh-CN" altLang="en-US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格式的文件</a:t>
            </a:r>
            <a:r>
              <a:rPr lang="en-US" altLang="zh-CN" sz="1800" u="none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.</a:t>
            </a:r>
            <a:endParaRPr lang="en-US" altLang="zh-CN" sz="1800" u="none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0" lvl="0" indent="0" algn="l" eaLnBrk="1" latinLnBrk="0" hangingPunct="1"/>
            <a:endParaRPr lang="en-US" altLang="zh-CN" sz="1800" u="none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0" lvl="0" indent="0" algn="l" eaLnBrk="1" latinLnBrk="0" hangingPunct="1"/>
            <a:endParaRPr lang="zh-CN" altLang="en-US" sz="1800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099" name="图片 4098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4503" y="1564561"/>
            <a:ext cx="5318522" cy="3320653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4100" name="图片 4099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564799"/>
            <a:ext cx="3568304" cy="3433763"/>
          </a:xfrm>
          <a:prstGeom prst="rect">
            <a:avLst/>
          </a:prstGeom>
          <a:noFill/>
          <a:ln w="9525">
            <a:noFill/>
            <a:miter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8300" y="770890"/>
            <a:ext cx="8229600" cy="3943351"/>
          </a:xfrm>
        </p:spPr>
        <p:txBody>
          <a:bodyPr>
            <a:normAutofit fontScale="60000"/>
          </a:bodyPr>
          <a:p>
            <a:pPr marL="0" lvl="0" indent="0" algn="l" eaLnBrk="1" latinLnBrk="0" hangingPunct="1"/>
            <a:r>
              <a:rPr lang="zh-CN" altLang="zh-CN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把</a:t>
            </a:r>
            <a:r>
              <a:rPr lang="en-US" altLang="zh-CN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c2v</a:t>
            </a:r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文件发给戴妹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0" indent="0" algn="l" eaLnBrk="1" latinLnBrk="0" hangingPunct="1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华小姐：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  <a:sym typeface="+mn-ea"/>
              </a:rPr>
              <a:t>189 2686 3595 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l" eaLnBrk="1" latinLnBrk="0" hangingPunct="1"/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邮箱：daim@uni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ontech3d.cn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0" indent="0" algn="l" eaLnBrk="1" latinLnBrk="0" hangingPunct="1"/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邮箱要包含以下信息：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l" eaLnBrk="1" latinLnBrk="0" hangingPunct="1"/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公司名称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l" eaLnBrk="1" latinLnBrk="0" hangingPunct="1"/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设备编号（在设备后面的铭牌上）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l" eaLnBrk="1" latinLnBrk="0" hangingPunct="1"/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附件上相应的</a:t>
            </a:r>
            <a:r>
              <a:rPr lang="en-US" altLang="zh-CN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c2v</a:t>
            </a:r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文件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0" indent="0" algn="l" eaLnBrk="1" latinLnBrk="0" hangingPunct="1"/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0" indent="0" algn="l" eaLnBrk="1" latinLnBrk="0" hangingPunct="1"/>
            <a:r>
              <a:rPr lang="zh-CN" altLang="zh-CN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然后会在两个工作日内收到一个</a:t>
            </a:r>
            <a:endParaRPr lang="zh-CN" altLang="zh-CN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lvl="0" indent="0" algn="l" eaLnBrk="1" latinLnBrk="0" hangingPunct="1"/>
            <a:r>
              <a:rPr lang="en-US" altLang="zh-CN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V2C</a:t>
            </a:r>
            <a:r>
              <a:rPr lang="zh-CN" altLang="en-US" dirty="0">
                <a:solidFill>
                  <a:srgbClr val="08080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文件</a:t>
            </a:r>
            <a:endParaRPr lang="zh-CN" altLang="en-US" dirty="0">
              <a:solidFill>
                <a:srgbClr val="080808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89250"/>
            <a:ext cx="2133600" cy="229870"/>
          </a:xfrm>
        </p:spPr>
        <p:txBody>
          <a:bodyPr/>
          <a:p>
            <a:r>
              <a:rPr lang="en-US" altLang="zh-CN" sz="900" smtClean="0"/>
              <a:t>- </a:t>
            </a:r>
            <a:fld id="{B22AD513-B6A6-4B53-9A88-1A6F7F457CB2}" type="slidenum">
              <a:rPr lang="zh-CN" altLang="en-US" sz="900" smtClean="0"/>
            </a:fld>
            <a:r>
              <a:rPr lang="zh-CN" altLang="en-US" sz="900" smtClean="0"/>
              <a:t> </a:t>
            </a:r>
            <a:r>
              <a:rPr lang="en-US" altLang="zh-CN" sz="900" smtClean="0"/>
              <a:t>-</a:t>
            </a:r>
            <a:endParaRPr lang="zh-CN" altLang="en-US" sz="9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61155" y="770890"/>
            <a:ext cx="3926205" cy="3601720"/>
          </a:xfrm>
          <a:prstGeom prst="rect">
            <a:avLst/>
          </a:prstGeom>
        </p:spPr>
      </p:pic>
      <p:pic>
        <p:nvPicPr>
          <p:cNvPr id="6" name="图片 5" descr="联泰科技LOGO与Slogan组合-不含TM-国内中文版-PNG 201708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40000">
            <a:off x="2400300" y="1468755"/>
            <a:ext cx="3773805" cy="266827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文本框 6145"/>
          <p:cNvSpPr txBox="1"/>
          <p:nvPr/>
        </p:nvSpPr>
        <p:spPr>
          <a:xfrm>
            <a:off x="629841" y="778669"/>
            <a:ext cx="7493794" cy="383095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1. 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在需升级加密狗的工控机上运行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RUS.exe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（加密狗需插入）。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2. 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按如下步骤执行：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a.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选择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Apply License File; 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b.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选择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V2C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文件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; 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c. 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点击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Apply Update; 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Calibri" panose="020F0502020204030204" charset="0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d.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屏幕显示有 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rPr>
              <a:t>Update Success</a:t>
            </a:r>
            <a:r>
              <a:rPr lang="zh-CN" altLang="en-US" sz="1800" u="none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则升级完成。如有任何问题请截图联系相关人员处理。</a:t>
            </a: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228600" lvl="0" indent="-228600">
              <a:lnSpc>
                <a:spcPct val="150000"/>
              </a:lnSpc>
            </a:pPr>
            <a:endParaRPr lang="zh-CN" altLang="en-US" sz="1800" u="none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marL="228600" lvl="0" indent="-228600">
              <a:lnSpc>
                <a:spcPct val="150000"/>
              </a:lnSpc>
            </a:pP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注意：在做件的时候不要升级加密狗，不然软件会自动关闭；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47" name="文本框 6146"/>
          <p:cNvSpPr txBox="1"/>
          <p:nvPr/>
        </p:nvSpPr>
        <p:spPr>
          <a:xfrm>
            <a:off x="657225" y="271463"/>
            <a:ext cx="5060156" cy="46037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p>
            <a:pPr lvl="0" eaLnBrk="1" latinLnBrk="0" hangingPunct="1"/>
            <a:r>
              <a:rPr lang="zh-CN" altLang="en-US" sz="2400" u="none" dirty="0">
                <a:latin typeface="宋体" panose="02010600030101010101" pitchFamily="2" charset="-122"/>
                <a:ea typeface="微软雅黑" panose="020B0503020204020204" charset="-122"/>
                <a:sym typeface="宋体" panose="02010600030101010101" pitchFamily="2" charset="-122"/>
              </a:rPr>
              <a:t>加密狗的升级</a:t>
            </a:r>
            <a:endParaRPr lang="zh-CN" altLang="en-US" sz="2400" u="none" dirty="0">
              <a:latin typeface="宋体" panose="02010600030101010101" pitchFamily="2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" name="对象 2"/>
          <p:cNvGraphicFramePr/>
          <p:nvPr/>
        </p:nvGraphicFramePr>
        <p:xfrm>
          <a:off x="26511" y="-1270"/>
          <a:ext cx="9325928" cy="5146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" imgW="10953750" imgH="4772025" progId="Paint.Picture">
                  <p:embed/>
                </p:oleObj>
              </mc:Choice>
              <mc:Fallback>
                <p:oleObj name="" r:id="rId1" imgW="10953750" imgH="4772025" progId="Paint.Picture">
                  <p:embed/>
                  <p:pic>
                    <p:nvPicPr>
                      <p:cNvPr id="0" name="图片 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6511" y="-1270"/>
                        <a:ext cx="9325928" cy="5146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图片 5" descr="联泰科技LOGO与Slogan组合-不含TM-国内中文版-PNG 201708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440000">
            <a:off x="2035175" y="1913255"/>
            <a:ext cx="3773805" cy="266827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2555" y="207645"/>
            <a:ext cx="8846185" cy="4422775"/>
          </a:xfrm>
        </p:spPr>
        <p:txBody>
          <a:bodyPr>
            <a:normAutofit/>
          </a:bodyPr>
          <a:p>
            <a:endParaRPr lang="en-US" altLang="zh-CN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indent="0">
              <a:buNone/>
            </a:pPr>
            <a:r>
              <a:rPr lang="zh-CN" altLang="en-US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注意：</a:t>
            </a:r>
            <a:endParaRPr lang="zh-CN" altLang="en-US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indent="0">
              <a:buNone/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PBC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加密狗升级要在安装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PBC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软件电脑上运行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RUS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，其他操作方式和设备加密狗升级一样。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如果客户有用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EPM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软件的话，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EPM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加密狗升级运行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RUS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要在安装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EPM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的电脑上操作，其它操作方式和设备加密狗升级一样。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注册时一定要和戴小姐说明是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RSCON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还是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BPC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或是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EPM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加密狗升级，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RSCON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BPC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EPM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密码是对应的，不能搞错。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至少在软件有效期到期时间提前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天开始着手申请注册文件。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>
              <a:buNone/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 panose="020F0502020204030204"/>
            <a:ea typeface="Calibri" panose="020F0502020204030204"/>
            <a:cs typeface="Calibri" panose="020F0502020204030204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WPS 演示</Application>
  <PresentationFormat>全屏显示(16:9)</PresentationFormat>
  <Paragraphs>43</Paragraphs>
  <Slides>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0" baseType="lpstr">
      <vt:lpstr>Arial</vt:lpstr>
      <vt:lpstr>宋体</vt:lpstr>
      <vt:lpstr>Wingdings</vt:lpstr>
      <vt:lpstr>Calibri</vt:lpstr>
      <vt:lpstr>Arial</vt:lpstr>
      <vt:lpstr>Helvetica Neue</vt:lpstr>
      <vt:lpstr>微软雅黑 Light</vt:lpstr>
      <vt:lpstr>Calibri Light</vt:lpstr>
      <vt:lpstr>微软雅黑</vt:lpstr>
      <vt:lpstr>Calibri</vt:lpstr>
      <vt:lpstr>Arial Unicode MS</vt:lpstr>
      <vt:lpstr>华文彩云</vt:lpstr>
      <vt:lpstr>Default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Terence</cp:lastModifiedBy>
  <cp:revision>6</cp:revision>
  <dcterms:created xsi:type="dcterms:W3CDTF">2018-03-21T09:10:00Z</dcterms:created>
  <dcterms:modified xsi:type="dcterms:W3CDTF">2020-06-09T05:02:57Z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