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</p:sldIdLst>
  <p:sldSz cx="10693400" cy="7562850"/>
  <p:notesSz cx="10693400" cy="756285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33807" cy="3794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6057119" y="0"/>
            <a:ext cx="4633807" cy="3794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077845" y="945356"/>
            <a:ext cx="4537710" cy="2552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069340" y="3639622"/>
            <a:ext cx="8554720" cy="297787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7183395"/>
            <a:ext cx="4633807" cy="379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6057119" y="7183395"/>
            <a:ext cx="4633807" cy="379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图片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3152140" y="2689860"/>
            <a:ext cx="4389120" cy="21824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52140" y="2689860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1700" y="1312163"/>
            <a:ext cx="8890000" cy="331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91019" y="1944623"/>
            <a:ext cx="8911361" cy="3227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.png"/><Relationship Id="rId7" Type="http://schemas.openxmlformats.org/officeDocument/2006/relationships/image" Target="../media/image8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image" Target="../media/image16.jpeg"/><Relationship Id="rId7" Type="http://schemas.openxmlformats.org/officeDocument/2006/relationships/image" Target="../media/image15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1298575"/>
            <a:ext cx="35706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34895" algn="l"/>
              </a:tabLst>
            </a:pPr>
            <a:r>
              <a:rPr sz="2400" b="1" dirty="0">
                <a:latin typeface="黑体" panose="02010609060101010101" charset="-122"/>
                <a:cs typeface="黑体" panose="02010609060101010101" charset="-122"/>
              </a:rPr>
              <a:t>一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，</a:t>
            </a:r>
            <a:r>
              <a:rPr sz="2400" b="1" spc="-10" dirty="0">
                <a:latin typeface="Arial" panose="020B0604020202020204"/>
                <a:cs typeface="Arial" panose="020B0604020202020204"/>
              </a:rPr>
              <a:t>R</a:t>
            </a:r>
            <a:r>
              <a:rPr sz="2400" b="1" spc="-5" dirty="0">
                <a:latin typeface="Arial" panose="020B0604020202020204"/>
                <a:cs typeface="Arial" panose="020B0604020202020204"/>
              </a:rPr>
              <a:t>S</a:t>
            </a:r>
            <a:r>
              <a:rPr sz="2400" b="1" spc="5" dirty="0">
                <a:latin typeface="Arial" panose="020B0604020202020204"/>
                <a:cs typeface="Arial" panose="020B0604020202020204"/>
              </a:rPr>
              <a:t>CO</a:t>
            </a:r>
            <a:r>
              <a:rPr sz="2400" b="1" dirty="0">
                <a:latin typeface="Arial" panose="020B0604020202020204"/>
                <a:cs typeface="Arial" panose="020B0604020202020204"/>
              </a:rPr>
              <a:t>N </a:t>
            </a:r>
            <a:r>
              <a:rPr sz="2400" b="1" spc="-5" dirty="0">
                <a:latin typeface="Arial" panose="020B0604020202020204"/>
                <a:cs typeface="Arial" panose="020B0604020202020204"/>
              </a:rPr>
              <a:t>V</a:t>
            </a:r>
            <a:r>
              <a:rPr sz="2400" b="1" dirty="0">
                <a:latin typeface="Arial" panose="020B0604020202020204"/>
                <a:cs typeface="Arial" panose="020B0604020202020204"/>
              </a:rPr>
              <a:t>5	</a:t>
            </a:r>
            <a:r>
              <a:rPr sz="2400" b="1" dirty="0">
                <a:latin typeface="黑体" panose="02010609060101010101" charset="-122"/>
                <a:cs typeface="黑体" panose="02010609060101010101" charset="-122"/>
              </a:rPr>
              <a:t>上机</a:t>
            </a:r>
            <a:r>
              <a:rPr sz="2400" b="1" spc="-10" dirty="0">
                <a:latin typeface="黑体" panose="02010609060101010101" charset="-122"/>
                <a:cs typeface="黑体" panose="02010609060101010101" charset="-122"/>
              </a:rPr>
              <a:t>步骤</a:t>
            </a:r>
            <a:endParaRPr sz="2400">
              <a:latin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1700" y="1999487"/>
            <a:ext cx="6122035" cy="925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945765" algn="l"/>
              </a:tabLst>
            </a:pP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1，双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击打</a:t>
            </a:r>
            <a:r>
              <a:rPr sz="2000" spc="495" dirty="0">
                <a:latin typeface="微软雅黑" panose="020B0503020204020204" charset="-122"/>
                <a:cs typeface="微软雅黑" panose="020B0503020204020204" charset="-122"/>
              </a:rPr>
              <a:t>开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V5</a:t>
            </a:r>
            <a:r>
              <a:rPr sz="2000" spc="-90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软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件	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弹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出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系统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初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始化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对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话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框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280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点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击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“确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定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”，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如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图一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所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示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，系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统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将自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动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完成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初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始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化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1700" y="3372599"/>
            <a:ext cx="93535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5" dirty="0">
                <a:latin typeface="微软雅黑" panose="020B0503020204020204" charset="-122"/>
                <a:cs typeface="微软雅黑" panose="020B0503020204020204" charset="-122"/>
              </a:rPr>
              <a:t>2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点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击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81200" y="3151631"/>
            <a:ext cx="659892" cy="483108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639060" y="3372599"/>
            <a:ext cx="358267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导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入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需要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制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作的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切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片分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层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文件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05200" y="3883151"/>
            <a:ext cx="638555" cy="6004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350252" y="3898391"/>
            <a:ext cx="777240" cy="5806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901700" y="4226039"/>
            <a:ext cx="901573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242945" algn="l"/>
                <a:tab pos="7223125" algn="l"/>
              </a:tabLst>
            </a:pPr>
            <a:r>
              <a:rPr sz="2000" spc="-15" dirty="0">
                <a:latin typeface="微软雅黑" panose="020B0503020204020204" charset="-122"/>
                <a:cs typeface="微软雅黑" panose="020B0503020204020204" charset="-122"/>
              </a:rPr>
              <a:t>3</a:t>
            </a:r>
            <a:r>
              <a:rPr sz="2000" spc="-38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初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始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化结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束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sz="2000" spc="-380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点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击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	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检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测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激光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功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率</a:t>
            </a:r>
            <a:r>
              <a:rPr sz="2000" spc="-780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（变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光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斑点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击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	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校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正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激光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功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率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）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81200" y="4698491"/>
            <a:ext cx="629412" cy="5516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901700" y="4995659"/>
            <a:ext cx="937260" cy="9010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15" dirty="0">
                <a:latin typeface="微软雅黑" panose="020B0503020204020204" charset="-122"/>
                <a:cs typeface="微软雅黑" panose="020B0503020204020204" charset="-122"/>
              </a:rPr>
              <a:t>4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、点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击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085"/>
              </a:spcBef>
            </a:pPr>
            <a:r>
              <a:rPr sz="2000" spc="-15" dirty="0">
                <a:latin typeface="微软雅黑" panose="020B0503020204020204" charset="-122"/>
                <a:cs typeface="微软雅黑" panose="020B0503020204020204" charset="-122"/>
              </a:rPr>
              <a:t>5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，点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击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20544" y="4995659"/>
            <a:ext cx="6884034" cy="9010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0355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模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拟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计算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时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间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12700">
              <a:lnSpc>
                <a:spcPct val="100000"/>
              </a:lnSpc>
              <a:spcBef>
                <a:spcPts val="2085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用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刮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刀清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理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工具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清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理刮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刀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；</a:t>
            </a:r>
            <a:r>
              <a:rPr sz="2000" spc="355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并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用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手确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认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刮刀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底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部绝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对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干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净</a:t>
            </a:r>
            <a:r>
              <a:rPr sz="2000" spc="355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322320" y="1807463"/>
            <a:ext cx="505968" cy="5913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903719" y="1251203"/>
            <a:ext cx="3019044" cy="13289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078980" y="1379219"/>
            <a:ext cx="733425" cy="320040"/>
          </a:xfrm>
          <a:custGeom>
            <a:avLst/>
            <a:gdLst/>
            <a:ahLst/>
            <a:cxnLst/>
            <a:rect l="l" t="t" r="r" b="b"/>
            <a:pathLst>
              <a:path w="733425" h="320039">
                <a:moveTo>
                  <a:pt x="0" y="0"/>
                </a:moveTo>
                <a:lnTo>
                  <a:pt x="733044" y="0"/>
                </a:lnTo>
                <a:lnTo>
                  <a:pt x="733044" y="320039"/>
                </a:lnTo>
                <a:lnTo>
                  <a:pt x="0" y="3200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075805" y="1376044"/>
            <a:ext cx="739775" cy="327660"/>
          </a:xfrm>
          <a:custGeom>
            <a:avLst/>
            <a:gdLst/>
            <a:ahLst/>
            <a:cxnLst/>
            <a:rect l="l" t="t" r="r" b="b"/>
            <a:pathLst>
              <a:path w="739775" h="327660">
                <a:moveTo>
                  <a:pt x="735965" y="327659"/>
                </a:moveTo>
                <a:lnTo>
                  <a:pt x="3810" y="327659"/>
                </a:lnTo>
                <a:lnTo>
                  <a:pt x="2349" y="327367"/>
                </a:lnTo>
                <a:lnTo>
                  <a:pt x="1117" y="326542"/>
                </a:lnTo>
                <a:lnTo>
                  <a:pt x="292" y="325310"/>
                </a:lnTo>
                <a:lnTo>
                  <a:pt x="0" y="323849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10" y="0"/>
                </a:lnTo>
                <a:lnTo>
                  <a:pt x="735965" y="0"/>
                </a:lnTo>
                <a:lnTo>
                  <a:pt x="737425" y="292"/>
                </a:lnTo>
                <a:lnTo>
                  <a:pt x="738657" y="1117"/>
                </a:lnTo>
                <a:lnTo>
                  <a:pt x="739482" y="2349"/>
                </a:lnTo>
                <a:lnTo>
                  <a:pt x="739775" y="3809"/>
                </a:lnTo>
                <a:lnTo>
                  <a:pt x="7620" y="3809"/>
                </a:lnTo>
                <a:lnTo>
                  <a:pt x="3810" y="7619"/>
                </a:lnTo>
                <a:lnTo>
                  <a:pt x="7620" y="7619"/>
                </a:lnTo>
                <a:lnTo>
                  <a:pt x="7620" y="320039"/>
                </a:lnTo>
                <a:lnTo>
                  <a:pt x="3810" y="320039"/>
                </a:lnTo>
                <a:lnTo>
                  <a:pt x="7620" y="323849"/>
                </a:lnTo>
                <a:lnTo>
                  <a:pt x="739775" y="323849"/>
                </a:lnTo>
                <a:lnTo>
                  <a:pt x="739482" y="325310"/>
                </a:lnTo>
                <a:lnTo>
                  <a:pt x="738657" y="326542"/>
                </a:lnTo>
                <a:lnTo>
                  <a:pt x="737425" y="327367"/>
                </a:lnTo>
                <a:lnTo>
                  <a:pt x="735965" y="327659"/>
                </a:lnTo>
                <a:close/>
              </a:path>
              <a:path w="739775" h="327660">
                <a:moveTo>
                  <a:pt x="7620" y="7619"/>
                </a:moveTo>
                <a:lnTo>
                  <a:pt x="3810" y="7619"/>
                </a:lnTo>
                <a:lnTo>
                  <a:pt x="7620" y="3809"/>
                </a:lnTo>
                <a:lnTo>
                  <a:pt x="7620" y="7619"/>
                </a:lnTo>
                <a:close/>
              </a:path>
              <a:path w="739775" h="327660">
                <a:moveTo>
                  <a:pt x="732154" y="7619"/>
                </a:moveTo>
                <a:lnTo>
                  <a:pt x="7620" y="7619"/>
                </a:lnTo>
                <a:lnTo>
                  <a:pt x="7620" y="3809"/>
                </a:lnTo>
                <a:lnTo>
                  <a:pt x="732154" y="3809"/>
                </a:lnTo>
                <a:lnTo>
                  <a:pt x="732154" y="7619"/>
                </a:lnTo>
                <a:close/>
              </a:path>
              <a:path w="739775" h="327660">
                <a:moveTo>
                  <a:pt x="732154" y="323849"/>
                </a:moveTo>
                <a:lnTo>
                  <a:pt x="732154" y="3809"/>
                </a:lnTo>
                <a:lnTo>
                  <a:pt x="735965" y="7619"/>
                </a:lnTo>
                <a:lnTo>
                  <a:pt x="739775" y="7619"/>
                </a:lnTo>
                <a:lnTo>
                  <a:pt x="739775" y="320039"/>
                </a:lnTo>
                <a:lnTo>
                  <a:pt x="735965" y="320039"/>
                </a:lnTo>
                <a:lnTo>
                  <a:pt x="732154" y="323849"/>
                </a:lnTo>
                <a:close/>
              </a:path>
              <a:path w="739775" h="327660">
                <a:moveTo>
                  <a:pt x="739775" y="7619"/>
                </a:moveTo>
                <a:lnTo>
                  <a:pt x="735965" y="7619"/>
                </a:lnTo>
                <a:lnTo>
                  <a:pt x="732154" y="3809"/>
                </a:lnTo>
                <a:lnTo>
                  <a:pt x="739775" y="3809"/>
                </a:lnTo>
                <a:lnTo>
                  <a:pt x="739775" y="7619"/>
                </a:lnTo>
                <a:close/>
              </a:path>
              <a:path w="739775" h="327660">
                <a:moveTo>
                  <a:pt x="7620" y="323849"/>
                </a:moveTo>
                <a:lnTo>
                  <a:pt x="3810" y="320039"/>
                </a:lnTo>
                <a:lnTo>
                  <a:pt x="7620" y="320039"/>
                </a:lnTo>
                <a:lnTo>
                  <a:pt x="7620" y="323849"/>
                </a:lnTo>
                <a:close/>
              </a:path>
              <a:path w="739775" h="327660">
                <a:moveTo>
                  <a:pt x="732154" y="323849"/>
                </a:moveTo>
                <a:lnTo>
                  <a:pt x="7620" y="323849"/>
                </a:lnTo>
                <a:lnTo>
                  <a:pt x="7620" y="320039"/>
                </a:lnTo>
                <a:lnTo>
                  <a:pt x="732154" y="320039"/>
                </a:lnTo>
                <a:lnTo>
                  <a:pt x="732154" y="323849"/>
                </a:lnTo>
                <a:close/>
              </a:path>
              <a:path w="739775" h="327660">
                <a:moveTo>
                  <a:pt x="739775" y="323849"/>
                </a:moveTo>
                <a:lnTo>
                  <a:pt x="732154" y="323849"/>
                </a:lnTo>
                <a:lnTo>
                  <a:pt x="735965" y="320039"/>
                </a:lnTo>
                <a:lnTo>
                  <a:pt x="739775" y="320039"/>
                </a:lnTo>
                <a:lnTo>
                  <a:pt x="739775" y="3238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7078980" y="1429499"/>
            <a:ext cx="733425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sz="105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一</a:t>
            </a:r>
            <a:endParaRPr sz="105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839467" y="5436107"/>
            <a:ext cx="467868" cy="4678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pic>
        <p:nvPicPr>
          <p:cNvPr id="19" name="图片 18" descr="图片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2140" y="2689860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1312163"/>
            <a:ext cx="93726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15" dirty="0"/>
              <a:t>6</a:t>
            </a:r>
            <a:r>
              <a:rPr dirty="0"/>
              <a:t>，点</a:t>
            </a:r>
            <a:r>
              <a:rPr spc="5" dirty="0"/>
              <a:t>击</a:t>
            </a:r>
            <a:endParaRPr spc="5" dirty="0"/>
          </a:p>
        </p:txBody>
      </p:sp>
      <p:sp>
        <p:nvSpPr>
          <p:cNvPr id="3" name="object 3"/>
          <p:cNvSpPr/>
          <p:nvPr/>
        </p:nvSpPr>
        <p:spPr>
          <a:xfrm>
            <a:off x="1952244" y="1184147"/>
            <a:ext cx="428244" cy="391667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507995" y="1312163"/>
            <a:ext cx="193103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进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入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准备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状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态</a:t>
            </a:r>
            <a:r>
              <a:rPr sz="2000" spc="310" dirty="0">
                <a:latin typeface="微软雅黑" panose="020B0503020204020204" charset="-122"/>
                <a:cs typeface="微软雅黑" panose="020B0503020204020204" charset="-122"/>
              </a:rPr>
              <a:t> 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。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52244" y="1740407"/>
            <a:ext cx="632459" cy="464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242815" y="1847087"/>
            <a:ext cx="336803" cy="3550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16908" y="4832603"/>
            <a:ext cx="627888" cy="266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891019" y="1944623"/>
            <a:ext cx="5966460" cy="3227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0">
              <a:lnSpc>
                <a:spcPct val="100000"/>
              </a:lnSpc>
              <a:spcBef>
                <a:spcPts val="105"/>
              </a:spcBef>
              <a:tabLst>
                <a:tab pos="1700530" algn="l"/>
                <a:tab pos="3702050" algn="l"/>
              </a:tabLst>
            </a:pP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7，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等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待	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变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绿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后，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点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击	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在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弹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出的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对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话框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中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22860">
              <a:lnSpc>
                <a:spcPct val="100000"/>
              </a:lnSpc>
              <a:spcBef>
                <a:spcPts val="1680"/>
              </a:spcBef>
            </a:pP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选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择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“重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新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制作</a:t>
            </a:r>
            <a:r>
              <a:rPr sz="2000" spc="-5" dirty="0">
                <a:latin typeface="微软雅黑" panose="020B0503020204020204" charset="-122"/>
                <a:cs typeface="微软雅黑" panose="020B0503020204020204" charset="-122"/>
              </a:rPr>
              <a:t>”---“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制作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”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。如</a:t>
            </a:r>
            <a:r>
              <a:rPr sz="200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图</a:t>
            </a:r>
            <a:r>
              <a:rPr sz="2000" spc="5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二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86995" marR="5080" indent="-74930">
              <a:lnSpc>
                <a:spcPct val="195000"/>
              </a:lnSpc>
            </a:pPr>
            <a:r>
              <a:rPr sz="2000" spc="-15" dirty="0">
                <a:latin typeface="微软雅黑" panose="020B0503020204020204" charset="-122"/>
                <a:cs typeface="微软雅黑" panose="020B0503020204020204" charset="-122"/>
              </a:rPr>
              <a:t>8</a:t>
            </a:r>
            <a:r>
              <a:rPr sz="2000" spc="-395" dirty="0"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制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作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完成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后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托板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会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上升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到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一定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的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高度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以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方便</a:t>
            </a:r>
            <a:r>
              <a:rPr sz="2000" spc="-10" dirty="0">
                <a:latin typeface="微软雅黑" panose="020B0503020204020204" charset="-122"/>
                <a:cs typeface="微软雅黑" panose="020B0503020204020204" charset="-122"/>
              </a:rPr>
              <a:t>用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户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铲 </a:t>
            </a:r>
            <a:r>
              <a:rPr sz="2000" dirty="0">
                <a:latin typeface="微软雅黑" panose="020B0503020204020204" charset="-122"/>
                <a:cs typeface="微软雅黑" panose="020B0503020204020204" charset="-122"/>
              </a:rPr>
              <a:t>件</a:t>
            </a:r>
            <a:r>
              <a:rPr sz="2000" spc="5" dirty="0"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393700">
              <a:lnSpc>
                <a:spcPct val="100000"/>
              </a:lnSpc>
              <a:spcBef>
                <a:spcPts val="2280"/>
              </a:spcBef>
              <a:tabLst>
                <a:tab pos="2806065" algn="l"/>
              </a:tabLst>
            </a:pP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注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意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：清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理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刮</a:t>
            </a:r>
            <a:r>
              <a:rPr sz="2000" b="1" spc="5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刀	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激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光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功率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检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测和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校</a:t>
            </a:r>
            <a:r>
              <a:rPr sz="2000" b="1" spc="5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准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  <a:p>
            <a:pPr marL="149225">
              <a:lnSpc>
                <a:spcPct val="100000"/>
              </a:lnSpc>
              <a:spcBef>
                <a:spcPts val="2280"/>
              </a:spcBef>
              <a:tabLst>
                <a:tab pos="4091940" algn="l"/>
              </a:tabLst>
            </a:pP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在</a:t>
            </a:r>
            <a:r>
              <a:rPr sz="2000" b="1" dirty="0">
                <a:latin typeface="微软雅黑" panose="020B0503020204020204" charset="-122"/>
                <a:cs typeface="微软雅黑" panose="020B0503020204020204" charset="-122"/>
              </a:rPr>
              <a:t>图</a:t>
            </a:r>
            <a:r>
              <a:rPr sz="2000" b="1" spc="-10" dirty="0">
                <a:latin typeface="微软雅黑" panose="020B0503020204020204" charset="-122"/>
                <a:cs typeface="微软雅黑" panose="020B0503020204020204" charset="-122"/>
              </a:rPr>
              <a:t>三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中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点击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三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个小圆</a:t>
            </a:r>
            <a:r>
              <a:rPr sz="2000" b="1" spc="5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点	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会弹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出</a:t>
            </a: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对话</a:t>
            </a:r>
            <a:r>
              <a:rPr sz="2000" b="1" spc="-10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框</a:t>
            </a:r>
            <a:r>
              <a:rPr sz="2000" b="1" spc="5" dirty="0">
                <a:solidFill>
                  <a:srgbClr val="FF0000"/>
                </a:solidFill>
                <a:latin typeface="微软雅黑" panose="020B0503020204020204" charset="-122"/>
                <a:cs typeface="微软雅黑" panose="020B0503020204020204" charset="-122"/>
              </a:rPr>
              <a:t>；</a:t>
            </a:r>
            <a:endParaRPr sz="2000">
              <a:latin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740652" y="1527047"/>
            <a:ext cx="2529840" cy="15163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450580" y="1859279"/>
            <a:ext cx="693420" cy="335280"/>
          </a:xfrm>
          <a:custGeom>
            <a:avLst/>
            <a:gdLst/>
            <a:ahLst/>
            <a:cxnLst/>
            <a:rect l="l" t="t" r="r" b="b"/>
            <a:pathLst>
              <a:path w="693420" h="335280">
                <a:moveTo>
                  <a:pt x="0" y="0"/>
                </a:moveTo>
                <a:lnTo>
                  <a:pt x="693420" y="0"/>
                </a:lnTo>
                <a:lnTo>
                  <a:pt x="693420" y="335280"/>
                </a:lnTo>
                <a:lnTo>
                  <a:pt x="0" y="3352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447405" y="1855469"/>
            <a:ext cx="701040" cy="342900"/>
          </a:xfrm>
          <a:custGeom>
            <a:avLst/>
            <a:gdLst/>
            <a:ahLst/>
            <a:cxnLst/>
            <a:rect l="l" t="t" r="r" b="b"/>
            <a:pathLst>
              <a:path w="701040" h="342900">
                <a:moveTo>
                  <a:pt x="697229" y="342899"/>
                </a:moveTo>
                <a:lnTo>
                  <a:pt x="3810" y="342899"/>
                </a:lnTo>
                <a:lnTo>
                  <a:pt x="2349" y="342607"/>
                </a:lnTo>
                <a:lnTo>
                  <a:pt x="1117" y="341782"/>
                </a:lnTo>
                <a:lnTo>
                  <a:pt x="292" y="340550"/>
                </a:lnTo>
                <a:lnTo>
                  <a:pt x="0" y="339089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10" y="0"/>
                </a:lnTo>
                <a:lnTo>
                  <a:pt x="697229" y="0"/>
                </a:lnTo>
                <a:lnTo>
                  <a:pt x="698690" y="292"/>
                </a:lnTo>
                <a:lnTo>
                  <a:pt x="699922" y="1117"/>
                </a:lnTo>
                <a:lnTo>
                  <a:pt x="700747" y="2349"/>
                </a:lnTo>
                <a:lnTo>
                  <a:pt x="701040" y="3809"/>
                </a:lnTo>
                <a:lnTo>
                  <a:pt x="7620" y="3809"/>
                </a:lnTo>
                <a:lnTo>
                  <a:pt x="3810" y="7619"/>
                </a:lnTo>
                <a:lnTo>
                  <a:pt x="7620" y="7619"/>
                </a:lnTo>
                <a:lnTo>
                  <a:pt x="7620" y="335279"/>
                </a:lnTo>
                <a:lnTo>
                  <a:pt x="3810" y="335279"/>
                </a:lnTo>
                <a:lnTo>
                  <a:pt x="7620" y="339089"/>
                </a:lnTo>
                <a:lnTo>
                  <a:pt x="701040" y="339089"/>
                </a:lnTo>
                <a:lnTo>
                  <a:pt x="700747" y="340550"/>
                </a:lnTo>
                <a:lnTo>
                  <a:pt x="699922" y="341782"/>
                </a:lnTo>
                <a:lnTo>
                  <a:pt x="698690" y="342607"/>
                </a:lnTo>
                <a:lnTo>
                  <a:pt x="697229" y="342899"/>
                </a:lnTo>
                <a:close/>
              </a:path>
              <a:path w="701040" h="342900">
                <a:moveTo>
                  <a:pt x="7620" y="7619"/>
                </a:moveTo>
                <a:lnTo>
                  <a:pt x="3810" y="7619"/>
                </a:lnTo>
                <a:lnTo>
                  <a:pt x="7620" y="3809"/>
                </a:lnTo>
                <a:lnTo>
                  <a:pt x="7620" y="7619"/>
                </a:lnTo>
                <a:close/>
              </a:path>
              <a:path w="701040" h="342900">
                <a:moveTo>
                  <a:pt x="693420" y="7619"/>
                </a:moveTo>
                <a:lnTo>
                  <a:pt x="7620" y="7619"/>
                </a:lnTo>
                <a:lnTo>
                  <a:pt x="7620" y="3809"/>
                </a:lnTo>
                <a:lnTo>
                  <a:pt x="693420" y="3809"/>
                </a:lnTo>
                <a:lnTo>
                  <a:pt x="693420" y="7619"/>
                </a:lnTo>
                <a:close/>
              </a:path>
              <a:path w="701040" h="342900">
                <a:moveTo>
                  <a:pt x="693420" y="339089"/>
                </a:moveTo>
                <a:lnTo>
                  <a:pt x="693420" y="3809"/>
                </a:lnTo>
                <a:lnTo>
                  <a:pt x="697229" y="7619"/>
                </a:lnTo>
                <a:lnTo>
                  <a:pt x="701040" y="7619"/>
                </a:lnTo>
                <a:lnTo>
                  <a:pt x="701040" y="335279"/>
                </a:lnTo>
                <a:lnTo>
                  <a:pt x="697229" y="335279"/>
                </a:lnTo>
                <a:lnTo>
                  <a:pt x="693420" y="339089"/>
                </a:lnTo>
                <a:close/>
              </a:path>
              <a:path w="701040" h="342900">
                <a:moveTo>
                  <a:pt x="701040" y="7619"/>
                </a:moveTo>
                <a:lnTo>
                  <a:pt x="697229" y="7619"/>
                </a:lnTo>
                <a:lnTo>
                  <a:pt x="693420" y="3809"/>
                </a:lnTo>
                <a:lnTo>
                  <a:pt x="701040" y="3809"/>
                </a:lnTo>
                <a:lnTo>
                  <a:pt x="701040" y="7619"/>
                </a:lnTo>
                <a:close/>
              </a:path>
              <a:path w="701040" h="342900">
                <a:moveTo>
                  <a:pt x="7620" y="339089"/>
                </a:moveTo>
                <a:lnTo>
                  <a:pt x="3810" y="335279"/>
                </a:lnTo>
                <a:lnTo>
                  <a:pt x="7620" y="335279"/>
                </a:lnTo>
                <a:lnTo>
                  <a:pt x="7620" y="339089"/>
                </a:lnTo>
                <a:close/>
              </a:path>
              <a:path w="701040" h="342900">
                <a:moveTo>
                  <a:pt x="693420" y="339089"/>
                </a:moveTo>
                <a:lnTo>
                  <a:pt x="7620" y="339089"/>
                </a:lnTo>
                <a:lnTo>
                  <a:pt x="7620" y="335279"/>
                </a:lnTo>
                <a:lnTo>
                  <a:pt x="693420" y="335279"/>
                </a:lnTo>
                <a:lnTo>
                  <a:pt x="693420" y="339089"/>
                </a:lnTo>
                <a:close/>
              </a:path>
              <a:path w="701040" h="342900">
                <a:moveTo>
                  <a:pt x="701040" y="339089"/>
                </a:moveTo>
                <a:lnTo>
                  <a:pt x="693420" y="339089"/>
                </a:lnTo>
                <a:lnTo>
                  <a:pt x="697229" y="335279"/>
                </a:lnTo>
                <a:lnTo>
                  <a:pt x="701040" y="335279"/>
                </a:lnTo>
                <a:lnTo>
                  <a:pt x="701040" y="3390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8450580" y="1909559"/>
            <a:ext cx="693420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sz="105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二</a:t>
            </a:r>
            <a:endParaRPr sz="105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969508" y="4236719"/>
            <a:ext cx="637032" cy="3444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789419" y="3749039"/>
            <a:ext cx="3238500" cy="19431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105911" y="4224527"/>
            <a:ext cx="571500" cy="4206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8648700" y="4960619"/>
            <a:ext cx="716280" cy="373380"/>
          </a:xfrm>
          <a:custGeom>
            <a:avLst/>
            <a:gdLst/>
            <a:ahLst/>
            <a:cxnLst/>
            <a:rect l="l" t="t" r="r" b="b"/>
            <a:pathLst>
              <a:path w="716279" h="373379">
                <a:moveTo>
                  <a:pt x="0" y="0"/>
                </a:moveTo>
                <a:lnTo>
                  <a:pt x="716279" y="0"/>
                </a:lnTo>
                <a:lnTo>
                  <a:pt x="716279" y="373379"/>
                </a:lnTo>
                <a:lnTo>
                  <a:pt x="0" y="3733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645525" y="4956175"/>
            <a:ext cx="723900" cy="381000"/>
          </a:xfrm>
          <a:custGeom>
            <a:avLst/>
            <a:gdLst/>
            <a:ahLst/>
            <a:cxnLst/>
            <a:rect l="l" t="t" r="r" b="b"/>
            <a:pathLst>
              <a:path w="723900" h="381000">
                <a:moveTo>
                  <a:pt x="720090" y="381000"/>
                </a:moveTo>
                <a:lnTo>
                  <a:pt x="3809" y="381000"/>
                </a:lnTo>
                <a:lnTo>
                  <a:pt x="2349" y="380707"/>
                </a:lnTo>
                <a:lnTo>
                  <a:pt x="1117" y="379882"/>
                </a:lnTo>
                <a:lnTo>
                  <a:pt x="292" y="378650"/>
                </a:lnTo>
                <a:lnTo>
                  <a:pt x="0" y="377189"/>
                </a:lnTo>
                <a:lnTo>
                  <a:pt x="0" y="3810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720090" y="0"/>
                </a:lnTo>
                <a:lnTo>
                  <a:pt x="721550" y="292"/>
                </a:lnTo>
                <a:lnTo>
                  <a:pt x="722782" y="1117"/>
                </a:lnTo>
                <a:lnTo>
                  <a:pt x="723607" y="2349"/>
                </a:lnTo>
                <a:lnTo>
                  <a:pt x="723900" y="3810"/>
                </a:lnTo>
                <a:lnTo>
                  <a:pt x="7620" y="3810"/>
                </a:lnTo>
                <a:lnTo>
                  <a:pt x="3809" y="7620"/>
                </a:lnTo>
                <a:lnTo>
                  <a:pt x="7620" y="7620"/>
                </a:lnTo>
                <a:lnTo>
                  <a:pt x="7620" y="373379"/>
                </a:lnTo>
                <a:lnTo>
                  <a:pt x="3809" y="373379"/>
                </a:lnTo>
                <a:lnTo>
                  <a:pt x="7620" y="377189"/>
                </a:lnTo>
                <a:lnTo>
                  <a:pt x="723900" y="377189"/>
                </a:lnTo>
                <a:lnTo>
                  <a:pt x="723607" y="378650"/>
                </a:lnTo>
                <a:lnTo>
                  <a:pt x="722782" y="379882"/>
                </a:lnTo>
                <a:lnTo>
                  <a:pt x="721550" y="380707"/>
                </a:lnTo>
                <a:lnTo>
                  <a:pt x="720090" y="381000"/>
                </a:lnTo>
                <a:close/>
              </a:path>
              <a:path w="723900" h="381000">
                <a:moveTo>
                  <a:pt x="7620" y="7620"/>
                </a:moveTo>
                <a:lnTo>
                  <a:pt x="3809" y="7620"/>
                </a:lnTo>
                <a:lnTo>
                  <a:pt x="7620" y="3810"/>
                </a:lnTo>
                <a:lnTo>
                  <a:pt x="7620" y="7620"/>
                </a:lnTo>
                <a:close/>
              </a:path>
              <a:path w="723900" h="381000">
                <a:moveTo>
                  <a:pt x="716279" y="7620"/>
                </a:moveTo>
                <a:lnTo>
                  <a:pt x="7620" y="7620"/>
                </a:lnTo>
                <a:lnTo>
                  <a:pt x="7620" y="3810"/>
                </a:lnTo>
                <a:lnTo>
                  <a:pt x="716279" y="3810"/>
                </a:lnTo>
                <a:lnTo>
                  <a:pt x="716279" y="7620"/>
                </a:lnTo>
                <a:close/>
              </a:path>
              <a:path w="723900" h="381000">
                <a:moveTo>
                  <a:pt x="716279" y="377189"/>
                </a:moveTo>
                <a:lnTo>
                  <a:pt x="716279" y="3810"/>
                </a:lnTo>
                <a:lnTo>
                  <a:pt x="720090" y="7620"/>
                </a:lnTo>
                <a:lnTo>
                  <a:pt x="723900" y="7620"/>
                </a:lnTo>
                <a:lnTo>
                  <a:pt x="723900" y="373379"/>
                </a:lnTo>
                <a:lnTo>
                  <a:pt x="720090" y="373379"/>
                </a:lnTo>
                <a:lnTo>
                  <a:pt x="716279" y="377189"/>
                </a:lnTo>
                <a:close/>
              </a:path>
              <a:path w="723900" h="381000">
                <a:moveTo>
                  <a:pt x="723900" y="7620"/>
                </a:moveTo>
                <a:lnTo>
                  <a:pt x="720090" y="7620"/>
                </a:lnTo>
                <a:lnTo>
                  <a:pt x="716279" y="3810"/>
                </a:lnTo>
                <a:lnTo>
                  <a:pt x="723900" y="3810"/>
                </a:lnTo>
                <a:lnTo>
                  <a:pt x="723900" y="7620"/>
                </a:lnTo>
                <a:close/>
              </a:path>
              <a:path w="723900" h="381000">
                <a:moveTo>
                  <a:pt x="7620" y="377189"/>
                </a:moveTo>
                <a:lnTo>
                  <a:pt x="3809" y="373379"/>
                </a:lnTo>
                <a:lnTo>
                  <a:pt x="7620" y="373379"/>
                </a:lnTo>
                <a:lnTo>
                  <a:pt x="7620" y="377189"/>
                </a:lnTo>
                <a:close/>
              </a:path>
              <a:path w="723900" h="381000">
                <a:moveTo>
                  <a:pt x="716279" y="377189"/>
                </a:moveTo>
                <a:lnTo>
                  <a:pt x="7620" y="377189"/>
                </a:lnTo>
                <a:lnTo>
                  <a:pt x="7620" y="373379"/>
                </a:lnTo>
                <a:lnTo>
                  <a:pt x="716279" y="373379"/>
                </a:lnTo>
                <a:lnTo>
                  <a:pt x="716279" y="377189"/>
                </a:lnTo>
                <a:close/>
              </a:path>
              <a:path w="723900" h="381000">
                <a:moveTo>
                  <a:pt x="723900" y="377189"/>
                </a:moveTo>
                <a:lnTo>
                  <a:pt x="716279" y="377189"/>
                </a:lnTo>
                <a:lnTo>
                  <a:pt x="720090" y="373379"/>
                </a:lnTo>
                <a:lnTo>
                  <a:pt x="723900" y="373379"/>
                </a:lnTo>
                <a:lnTo>
                  <a:pt x="723900" y="37718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8648700" y="5009387"/>
            <a:ext cx="716280" cy="1847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3980">
              <a:lnSpc>
                <a:spcPct val="100000"/>
              </a:lnSpc>
              <a:spcBef>
                <a:spcPts val="95"/>
              </a:spcBef>
            </a:pPr>
            <a:r>
              <a:rPr sz="1050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图</a:t>
            </a:r>
            <a:r>
              <a:rPr sz="1050" spc="-5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三</a:t>
            </a:r>
            <a:endParaRPr sz="105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9" name="图片 18" descr="图片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52140" y="2689860"/>
            <a:ext cx="4389120" cy="21824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WPS 演示</Application>
  <PresentationFormat>On-screen Show (4:3)</PresentationFormat>
  <Paragraphs>33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黑体</vt:lpstr>
      <vt:lpstr>Arial</vt:lpstr>
      <vt:lpstr>Calibri</vt:lpstr>
      <vt:lpstr>Arial Unicode MS</vt:lpstr>
      <vt:lpstr>Office Theme</vt:lpstr>
      <vt:lpstr>一，RSCON V5	上机步骤</vt:lpstr>
      <vt:lpstr>6，点击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一，RSCON V5	上机步骤</dc:title>
  <dc:creator>ZHL</dc:creator>
  <cp:lastModifiedBy>Terence</cp:lastModifiedBy>
  <cp:revision>2</cp:revision>
  <dcterms:created xsi:type="dcterms:W3CDTF">2020-05-18T01:51:00Z</dcterms:created>
  <dcterms:modified xsi:type="dcterms:W3CDTF">2020-08-09T15:21:56Z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2017-07-21T00:00:00Z</vt:filetime>
  </property>
  <property fmtid="{D5CDD505-2E9C-101B-9397-08002B2CF9AE}" pid="3" name="Creator">
    <vt:lpwstr>WPS Office</vt:lpwstr>
  </property>
  <property fmtid="{D5CDD505-2E9C-101B-9397-08002B2CF9AE}" pid="4" name="LastSaved">
    <vt:filetime>2020-05-18T00:00:00Z</vt:filetime>
  </property>
  <property fmtid="{D5CDD505-2E9C-101B-9397-08002B2CF9AE}" pid="5" name="KSOProductBuildVer">
    <vt:lpwstr>2052-11.1.0.9912</vt:lpwstr>
  </property>
</Properties>
</file>