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宋体"/>
                <a:cs typeface="宋体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宋体"/>
                <a:cs typeface="宋体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宋体"/>
                <a:cs typeface="宋体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82265" y="131241"/>
            <a:ext cx="3379470" cy="6972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宋体"/>
                <a:cs typeface="宋体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5300" y="0"/>
            <a:ext cx="3072765" cy="6343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添加材料方</a:t>
            </a:r>
            <a:r>
              <a:rPr dirty="0" sz="4000" spc="-5"/>
              <a:t>法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22440" y="4695799"/>
            <a:ext cx="852551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当开始做件的时候出现在软件的右下角出现</a:t>
            </a:r>
            <a:r>
              <a:rPr dirty="0" sz="2400" b="1">
                <a:solidFill>
                  <a:srgbClr val="FF0000"/>
                </a:solidFill>
                <a:latin typeface="Calibri"/>
                <a:cs typeface="Calibri"/>
              </a:rPr>
              <a:t>“</a:t>
            </a:r>
            <a:r>
              <a:rPr dirty="0" sz="2400" b="1">
                <a:solidFill>
                  <a:srgbClr val="FF0000"/>
                </a:solidFill>
                <a:latin typeface="宋体"/>
                <a:cs typeface="宋体"/>
              </a:rPr>
              <a:t>树脂过少</a:t>
            </a:r>
            <a:r>
              <a:rPr dirty="0" sz="2400" b="1">
                <a:solidFill>
                  <a:srgbClr val="FF0000"/>
                </a:solidFill>
                <a:latin typeface="Calibri"/>
                <a:cs typeface="Calibri"/>
              </a:rPr>
              <a:t>”</a:t>
            </a: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的报警提 示，先删掉报警提示，然后按下面步骤添加材料；</a:t>
            </a:r>
            <a:endParaRPr sz="2400">
              <a:latin typeface="宋体"/>
              <a:cs typeface="宋体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14044" y="1234439"/>
            <a:ext cx="4852415" cy="22936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82367" y="1894332"/>
            <a:ext cx="1670685" cy="365760"/>
          </a:xfrm>
          <a:custGeom>
            <a:avLst/>
            <a:gdLst/>
            <a:ahLst/>
            <a:cxnLst/>
            <a:rect l="l" t="t" r="r" b="b"/>
            <a:pathLst>
              <a:path w="1670685" h="365760">
                <a:moveTo>
                  <a:pt x="0" y="0"/>
                </a:moveTo>
                <a:lnTo>
                  <a:pt x="1670304" y="0"/>
                </a:lnTo>
                <a:lnTo>
                  <a:pt x="1670304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169795" y="1882139"/>
            <a:ext cx="1694814" cy="391160"/>
          </a:xfrm>
          <a:custGeom>
            <a:avLst/>
            <a:gdLst/>
            <a:ahLst/>
            <a:cxnLst/>
            <a:rect l="l" t="t" r="r" b="b"/>
            <a:pathLst>
              <a:path w="1694814" h="391160">
                <a:moveTo>
                  <a:pt x="1682115" y="391160"/>
                </a:moveTo>
                <a:lnTo>
                  <a:pt x="12700" y="391160"/>
                </a:lnTo>
                <a:lnTo>
                  <a:pt x="10223" y="390918"/>
                </a:lnTo>
                <a:lnTo>
                  <a:pt x="0" y="378460"/>
                </a:lnTo>
                <a:lnTo>
                  <a:pt x="0" y="12700"/>
                </a:lnTo>
                <a:lnTo>
                  <a:pt x="12700" y="0"/>
                </a:lnTo>
                <a:lnTo>
                  <a:pt x="1682115" y="0"/>
                </a:lnTo>
                <a:lnTo>
                  <a:pt x="1694815" y="12700"/>
                </a:lnTo>
                <a:lnTo>
                  <a:pt x="25400" y="12700"/>
                </a:lnTo>
                <a:lnTo>
                  <a:pt x="12700" y="25400"/>
                </a:lnTo>
                <a:lnTo>
                  <a:pt x="25400" y="25400"/>
                </a:lnTo>
                <a:lnTo>
                  <a:pt x="25400" y="365760"/>
                </a:lnTo>
                <a:lnTo>
                  <a:pt x="12700" y="365760"/>
                </a:lnTo>
                <a:lnTo>
                  <a:pt x="25400" y="378460"/>
                </a:lnTo>
                <a:lnTo>
                  <a:pt x="1694815" y="378460"/>
                </a:lnTo>
                <a:lnTo>
                  <a:pt x="1694573" y="380936"/>
                </a:lnTo>
                <a:lnTo>
                  <a:pt x="1684591" y="390918"/>
                </a:lnTo>
                <a:lnTo>
                  <a:pt x="1682115" y="391160"/>
                </a:lnTo>
                <a:close/>
              </a:path>
              <a:path w="1694814" h="391160">
                <a:moveTo>
                  <a:pt x="25400" y="25400"/>
                </a:moveTo>
                <a:lnTo>
                  <a:pt x="12700" y="25400"/>
                </a:lnTo>
                <a:lnTo>
                  <a:pt x="25400" y="12700"/>
                </a:lnTo>
                <a:lnTo>
                  <a:pt x="25400" y="25400"/>
                </a:lnTo>
                <a:close/>
              </a:path>
              <a:path w="1694814" h="391160">
                <a:moveTo>
                  <a:pt x="1669415" y="25400"/>
                </a:moveTo>
                <a:lnTo>
                  <a:pt x="25400" y="25400"/>
                </a:lnTo>
                <a:lnTo>
                  <a:pt x="25400" y="12700"/>
                </a:lnTo>
                <a:lnTo>
                  <a:pt x="1669415" y="12700"/>
                </a:lnTo>
                <a:lnTo>
                  <a:pt x="1669415" y="25400"/>
                </a:lnTo>
                <a:close/>
              </a:path>
              <a:path w="1694814" h="391160">
                <a:moveTo>
                  <a:pt x="1669415" y="378460"/>
                </a:moveTo>
                <a:lnTo>
                  <a:pt x="1669415" y="12700"/>
                </a:lnTo>
                <a:lnTo>
                  <a:pt x="1682115" y="25400"/>
                </a:lnTo>
                <a:lnTo>
                  <a:pt x="1694815" y="25400"/>
                </a:lnTo>
                <a:lnTo>
                  <a:pt x="1694815" y="365760"/>
                </a:lnTo>
                <a:lnTo>
                  <a:pt x="1682115" y="365760"/>
                </a:lnTo>
                <a:lnTo>
                  <a:pt x="1669415" y="378460"/>
                </a:lnTo>
                <a:close/>
              </a:path>
              <a:path w="1694814" h="391160">
                <a:moveTo>
                  <a:pt x="1694815" y="25400"/>
                </a:moveTo>
                <a:lnTo>
                  <a:pt x="1682115" y="25400"/>
                </a:lnTo>
                <a:lnTo>
                  <a:pt x="1669415" y="12700"/>
                </a:lnTo>
                <a:lnTo>
                  <a:pt x="1694815" y="12700"/>
                </a:lnTo>
                <a:lnTo>
                  <a:pt x="1694815" y="25400"/>
                </a:lnTo>
                <a:close/>
              </a:path>
              <a:path w="1694814" h="391160">
                <a:moveTo>
                  <a:pt x="25400" y="378460"/>
                </a:moveTo>
                <a:lnTo>
                  <a:pt x="12700" y="365760"/>
                </a:lnTo>
                <a:lnTo>
                  <a:pt x="25400" y="365760"/>
                </a:lnTo>
                <a:lnTo>
                  <a:pt x="25400" y="378460"/>
                </a:lnTo>
                <a:close/>
              </a:path>
              <a:path w="1694814" h="391160">
                <a:moveTo>
                  <a:pt x="1669415" y="378460"/>
                </a:moveTo>
                <a:lnTo>
                  <a:pt x="25400" y="378460"/>
                </a:lnTo>
                <a:lnTo>
                  <a:pt x="25400" y="365760"/>
                </a:lnTo>
                <a:lnTo>
                  <a:pt x="1669415" y="365760"/>
                </a:lnTo>
                <a:lnTo>
                  <a:pt x="1669415" y="378460"/>
                </a:lnTo>
                <a:close/>
              </a:path>
              <a:path w="1694814" h="391160">
                <a:moveTo>
                  <a:pt x="1694815" y="378460"/>
                </a:moveTo>
                <a:lnTo>
                  <a:pt x="1669415" y="378460"/>
                </a:lnTo>
                <a:lnTo>
                  <a:pt x="1682115" y="365760"/>
                </a:lnTo>
                <a:lnTo>
                  <a:pt x="1694815" y="365760"/>
                </a:lnTo>
                <a:lnTo>
                  <a:pt x="1694815" y="3784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182367" y="1915159"/>
            <a:ext cx="16706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0000"/>
                </a:solidFill>
                <a:latin typeface="宋体"/>
                <a:cs typeface="宋体"/>
              </a:rPr>
              <a:t>树脂过少</a:t>
            </a:r>
            <a:endParaRPr sz="1800">
              <a:latin typeface="宋体"/>
              <a:cs typeface="宋体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04544" y="2342388"/>
            <a:ext cx="3627120" cy="367665"/>
          </a:xfrm>
          <a:custGeom>
            <a:avLst/>
            <a:gdLst/>
            <a:ahLst/>
            <a:cxnLst/>
            <a:rect l="l" t="t" r="r" b="b"/>
            <a:pathLst>
              <a:path w="3627120" h="367664">
                <a:moveTo>
                  <a:pt x="0" y="0"/>
                </a:moveTo>
                <a:lnTo>
                  <a:pt x="3627120" y="0"/>
                </a:lnTo>
                <a:lnTo>
                  <a:pt x="3627120" y="367284"/>
                </a:lnTo>
                <a:lnTo>
                  <a:pt x="0" y="367284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dirty="0"/>
              <a:t>添加材料方</a:t>
            </a:r>
            <a:r>
              <a:rPr dirty="0" spc="5"/>
              <a:t>法</a:t>
            </a:r>
          </a:p>
        </p:txBody>
      </p:sp>
      <p:sp>
        <p:nvSpPr>
          <p:cNvPr id="3" name="object 3"/>
          <p:cNvSpPr/>
          <p:nvPr/>
        </p:nvSpPr>
        <p:spPr>
          <a:xfrm>
            <a:off x="251459" y="908303"/>
            <a:ext cx="8712708" cy="4539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38823" y="2120150"/>
            <a:ext cx="3482340" cy="2463800"/>
          </a:xfrm>
          <a:custGeom>
            <a:avLst/>
            <a:gdLst/>
            <a:ahLst/>
            <a:cxnLst/>
            <a:rect l="l" t="t" r="r" b="b"/>
            <a:pathLst>
              <a:path w="3482340" h="2463800">
                <a:moveTo>
                  <a:pt x="3166021" y="12699"/>
                </a:moveTo>
                <a:lnTo>
                  <a:pt x="315760" y="12699"/>
                </a:lnTo>
                <a:lnTo>
                  <a:pt x="325894" y="0"/>
                </a:lnTo>
                <a:lnTo>
                  <a:pt x="3156191" y="0"/>
                </a:lnTo>
                <a:lnTo>
                  <a:pt x="3166021" y="12699"/>
                </a:lnTo>
                <a:close/>
              </a:path>
              <a:path w="3482340" h="2463800">
                <a:moveTo>
                  <a:pt x="3205848" y="25399"/>
                </a:moveTo>
                <a:lnTo>
                  <a:pt x="276225" y="25399"/>
                </a:lnTo>
                <a:lnTo>
                  <a:pt x="285953" y="12699"/>
                </a:lnTo>
                <a:lnTo>
                  <a:pt x="3196120" y="12699"/>
                </a:lnTo>
                <a:lnTo>
                  <a:pt x="3205848" y="25399"/>
                </a:lnTo>
                <a:close/>
              </a:path>
              <a:path w="3482340" h="2463800">
                <a:moveTo>
                  <a:pt x="312356" y="38099"/>
                </a:moveTo>
                <a:lnTo>
                  <a:pt x="238467" y="38099"/>
                </a:lnTo>
                <a:lnTo>
                  <a:pt x="247726" y="25399"/>
                </a:lnTo>
                <a:lnTo>
                  <a:pt x="322084" y="25399"/>
                </a:lnTo>
                <a:lnTo>
                  <a:pt x="312356" y="38099"/>
                </a:lnTo>
                <a:close/>
              </a:path>
              <a:path w="3482340" h="2463800">
                <a:moveTo>
                  <a:pt x="3243592" y="38099"/>
                </a:moveTo>
                <a:lnTo>
                  <a:pt x="3169424" y="38099"/>
                </a:lnTo>
                <a:lnTo>
                  <a:pt x="3159683" y="25399"/>
                </a:lnTo>
                <a:lnTo>
                  <a:pt x="3234334" y="25399"/>
                </a:lnTo>
                <a:lnTo>
                  <a:pt x="3243592" y="38099"/>
                </a:lnTo>
                <a:close/>
              </a:path>
              <a:path w="3482340" h="2463800">
                <a:moveTo>
                  <a:pt x="275640" y="50799"/>
                </a:moveTo>
                <a:lnTo>
                  <a:pt x="211442" y="50799"/>
                </a:lnTo>
                <a:lnTo>
                  <a:pt x="220319" y="38099"/>
                </a:lnTo>
                <a:lnTo>
                  <a:pt x="284962" y="38099"/>
                </a:lnTo>
                <a:lnTo>
                  <a:pt x="275640" y="50799"/>
                </a:lnTo>
                <a:close/>
              </a:path>
              <a:path w="3482340" h="2463800">
                <a:moveTo>
                  <a:pt x="3261728" y="50799"/>
                </a:moveTo>
                <a:lnTo>
                  <a:pt x="3206140" y="50799"/>
                </a:lnTo>
                <a:lnTo>
                  <a:pt x="3196818" y="38099"/>
                </a:lnTo>
                <a:lnTo>
                  <a:pt x="3252724" y="38099"/>
                </a:lnTo>
                <a:lnTo>
                  <a:pt x="3261728" y="50799"/>
                </a:lnTo>
                <a:close/>
              </a:path>
              <a:path w="3482340" h="2463800">
                <a:moveTo>
                  <a:pt x="249212" y="63499"/>
                </a:moveTo>
                <a:lnTo>
                  <a:pt x="194094" y="63499"/>
                </a:lnTo>
                <a:lnTo>
                  <a:pt x="202692" y="50799"/>
                </a:lnTo>
                <a:lnTo>
                  <a:pt x="258190" y="50799"/>
                </a:lnTo>
                <a:lnTo>
                  <a:pt x="249212" y="63499"/>
                </a:lnTo>
                <a:close/>
              </a:path>
              <a:path w="3482340" h="2463800">
                <a:moveTo>
                  <a:pt x="3287941" y="63499"/>
                </a:moveTo>
                <a:lnTo>
                  <a:pt x="3232556" y="63499"/>
                </a:lnTo>
                <a:lnTo>
                  <a:pt x="3223577" y="50799"/>
                </a:lnTo>
                <a:lnTo>
                  <a:pt x="3279343" y="50799"/>
                </a:lnTo>
                <a:lnTo>
                  <a:pt x="3287941" y="63499"/>
                </a:lnTo>
                <a:close/>
              </a:path>
              <a:path w="3482340" h="2463800">
                <a:moveTo>
                  <a:pt x="223837" y="76199"/>
                </a:moveTo>
                <a:lnTo>
                  <a:pt x="177292" y="76199"/>
                </a:lnTo>
                <a:lnTo>
                  <a:pt x="185623" y="63499"/>
                </a:lnTo>
                <a:lnTo>
                  <a:pt x="232448" y="63499"/>
                </a:lnTo>
                <a:lnTo>
                  <a:pt x="223837" y="76199"/>
                </a:lnTo>
                <a:close/>
              </a:path>
              <a:path w="3482340" h="2463800">
                <a:moveTo>
                  <a:pt x="3304730" y="76199"/>
                </a:moveTo>
                <a:lnTo>
                  <a:pt x="3257943" y="76199"/>
                </a:lnTo>
                <a:lnTo>
                  <a:pt x="3249333" y="63499"/>
                </a:lnTo>
                <a:lnTo>
                  <a:pt x="3296412" y="63499"/>
                </a:lnTo>
                <a:lnTo>
                  <a:pt x="3304730" y="76199"/>
                </a:lnTo>
                <a:close/>
              </a:path>
              <a:path w="3482340" h="2463800">
                <a:moveTo>
                  <a:pt x="199580" y="88899"/>
                </a:moveTo>
                <a:lnTo>
                  <a:pt x="161099" y="88899"/>
                </a:lnTo>
                <a:lnTo>
                  <a:pt x="168871" y="76199"/>
                </a:lnTo>
                <a:lnTo>
                  <a:pt x="207797" y="76199"/>
                </a:lnTo>
                <a:lnTo>
                  <a:pt x="199580" y="88899"/>
                </a:lnTo>
                <a:close/>
              </a:path>
              <a:path w="3482340" h="2463800">
                <a:moveTo>
                  <a:pt x="3320923" y="88899"/>
                </a:moveTo>
                <a:lnTo>
                  <a:pt x="3282188" y="88899"/>
                </a:lnTo>
                <a:lnTo>
                  <a:pt x="3273983" y="76199"/>
                </a:lnTo>
                <a:lnTo>
                  <a:pt x="3312896" y="76199"/>
                </a:lnTo>
                <a:lnTo>
                  <a:pt x="3320923" y="88899"/>
                </a:lnTo>
                <a:close/>
              </a:path>
              <a:path w="3482340" h="2463800">
                <a:moveTo>
                  <a:pt x="184086" y="101599"/>
                </a:moveTo>
                <a:lnTo>
                  <a:pt x="145503" y="101599"/>
                </a:lnTo>
                <a:lnTo>
                  <a:pt x="153225" y="88899"/>
                </a:lnTo>
                <a:lnTo>
                  <a:pt x="192011" y="88899"/>
                </a:lnTo>
                <a:lnTo>
                  <a:pt x="184086" y="101599"/>
                </a:lnTo>
                <a:close/>
              </a:path>
              <a:path w="3482340" h="2463800">
                <a:moveTo>
                  <a:pt x="3336493" y="101599"/>
                </a:moveTo>
                <a:lnTo>
                  <a:pt x="3297681" y="101599"/>
                </a:lnTo>
                <a:lnTo>
                  <a:pt x="3289757" y="88899"/>
                </a:lnTo>
                <a:lnTo>
                  <a:pt x="3328784" y="88899"/>
                </a:lnTo>
                <a:lnTo>
                  <a:pt x="3336493" y="101599"/>
                </a:lnTo>
                <a:close/>
              </a:path>
              <a:path w="3482340" h="2463800">
                <a:moveTo>
                  <a:pt x="169151" y="114299"/>
                </a:moveTo>
                <a:lnTo>
                  <a:pt x="130340" y="114299"/>
                </a:lnTo>
                <a:lnTo>
                  <a:pt x="137960" y="101599"/>
                </a:lnTo>
                <a:lnTo>
                  <a:pt x="176784" y="101599"/>
                </a:lnTo>
                <a:lnTo>
                  <a:pt x="169151" y="114299"/>
                </a:lnTo>
                <a:close/>
              </a:path>
              <a:path w="3482340" h="2463800">
                <a:moveTo>
                  <a:pt x="3351428" y="114299"/>
                </a:moveTo>
                <a:lnTo>
                  <a:pt x="3312617" y="114299"/>
                </a:lnTo>
                <a:lnTo>
                  <a:pt x="3304984" y="101599"/>
                </a:lnTo>
                <a:lnTo>
                  <a:pt x="3344049" y="101599"/>
                </a:lnTo>
                <a:lnTo>
                  <a:pt x="3351428" y="114299"/>
                </a:lnTo>
                <a:close/>
              </a:path>
              <a:path w="3482340" h="2463800">
                <a:moveTo>
                  <a:pt x="154813" y="126999"/>
                </a:moveTo>
                <a:lnTo>
                  <a:pt x="116281" y="126999"/>
                </a:lnTo>
                <a:lnTo>
                  <a:pt x="123342" y="114299"/>
                </a:lnTo>
                <a:lnTo>
                  <a:pt x="162140" y="114299"/>
                </a:lnTo>
                <a:lnTo>
                  <a:pt x="154813" y="126999"/>
                </a:lnTo>
                <a:close/>
              </a:path>
              <a:path w="3482340" h="2463800">
                <a:moveTo>
                  <a:pt x="3365703" y="126999"/>
                </a:moveTo>
                <a:lnTo>
                  <a:pt x="3326968" y="126999"/>
                </a:lnTo>
                <a:lnTo>
                  <a:pt x="3319640" y="114299"/>
                </a:lnTo>
                <a:lnTo>
                  <a:pt x="3358654" y="114299"/>
                </a:lnTo>
                <a:lnTo>
                  <a:pt x="3365703" y="126999"/>
                </a:lnTo>
                <a:close/>
              </a:path>
              <a:path w="3482340" h="2463800">
                <a:moveTo>
                  <a:pt x="128003" y="152399"/>
                </a:moveTo>
                <a:lnTo>
                  <a:pt x="96177" y="152399"/>
                </a:lnTo>
                <a:lnTo>
                  <a:pt x="102704" y="139699"/>
                </a:lnTo>
                <a:lnTo>
                  <a:pt x="109410" y="126999"/>
                </a:lnTo>
                <a:lnTo>
                  <a:pt x="148094" y="126999"/>
                </a:lnTo>
                <a:lnTo>
                  <a:pt x="141084" y="139699"/>
                </a:lnTo>
                <a:lnTo>
                  <a:pt x="134670" y="139699"/>
                </a:lnTo>
                <a:lnTo>
                  <a:pt x="128003" y="152399"/>
                </a:lnTo>
                <a:close/>
              </a:path>
              <a:path w="3482340" h="2463800">
                <a:moveTo>
                  <a:pt x="3385794" y="152399"/>
                </a:moveTo>
                <a:lnTo>
                  <a:pt x="3353777" y="152399"/>
                </a:lnTo>
                <a:lnTo>
                  <a:pt x="3347110" y="139699"/>
                </a:lnTo>
                <a:lnTo>
                  <a:pt x="3340696" y="139699"/>
                </a:lnTo>
                <a:lnTo>
                  <a:pt x="3333686" y="126999"/>
                </a:lnTo>
                <a:lnTo>
                  <a:pt x="3372573" y="126999"/>
                </a:lnTo>
                <a:lnTo>
                  <a:pt x="3379279" y="139699"/>
                </a:lnTo>
                <a:lnTo>
                  <a:pt x="3385794" y="152399"/>
                </a:lnTo>
                <a:close/>
              </a:path>
              <a:path w="3482340" h="2463800">
                <a:moveTo>
                  <a:pt x="115570" y="165099"/>
                </a:moveTo>
                <a:lnTo>
                  <a:pt x="83680" y="165099"/>
                </a:lnTo>
                <a:lnTo>
                  <a:pt x="89839" y="152399"/>
                </a:lnTo>
                <a:lnTo>
                  <a:pt x="121894" y="152399"/>
                </a:lnTo>
                <a:lnTo>
                  <a:pt x="115570" y="165099"/>
                </a:lnTo>
                <a:close/>
              </a:path>
              <a:path w="3482340" h="2463800">
                <a:moveTo>
                  <a:pt x="3398278" y="165099"/>
                </a:moveTo>
                <a:lnTo>
                  <a:pt x="3366198" y="165099"/>
                </a:lnTo>
                <a:lnTo>
                  <a:pt x="3359873" y="152399"/>
                </a:lnTo>
                <a:lnTo>
                  <a:pt x="3392131" y="152399"/>
                </a:lnTo>
                <a:lnTo>
                  <a:pt x="3398278" y="165099"/>
                </a:lnTo>
                <a:close/>
              </a:path>
              <a:path w="3482340" h="2463800">
                <a:moveTo>
                  <a:pt x="98247" y="190499"/>
                </a:moveTo>
                <a:lnTo>
                  <a:pt x="66370" y="190499"/>
                </a:lnTo>
                <a:lnTo>
                  <a:pt x="71945" y="177799"/>
                </a:lnTo>
                <a:lnTo>
                  <a:pt x="77724" y="165099"/>
                </a:lnTo>
                <a:lnTo>
                  <a:pt x="109804" y="165099"/>
                </a:lnTo>
                <a:lnTo>
                  <a:pt x="103835" y="177799"/>
                </a:lnTo>
                <a:lnTo>
                  <a:pt x="104025" y="177799"/>
                </a:lnTo>
                <a:lnTo>
                  <a:pt x="98247" y="190499"/>
                </a:lnTo>
                <a:close/>
              </a:path>
              <a:path w="3482340" h="2463800">
                <a:moveTo>
                  <a:pt x="3415563" y="190499"/>
                </a:moveTo>
                <a:lnTo>
                  <a:pt x="3383534" y="190499"/>
                </a:lnTo>
                <a:lnTo>
                  <a:pt x="3377755" y="177799"/>
                </a:lnTo>
                <a:lnTo>
                  <a:pt x="3377933" y="177799"/>
                </a:lnTo>
                <a:lnTo>
                  <a:pt x="3371964" y="165099"/>
                </a:lnTo>
                <a:lnTo>
                  <a:pt x="3404235" y="165099"/>
                </a:lnTo>
                <a:lnTo>
                  <a:pt x="3410000" y="177799"/>
                </a:lnTo>
                <a:lnTo>
                  <a:pt x="3415563" y="190499"/>
                </a:lnTo>
                <a:close/>
              </a:path>
              <a:path w="3482340" h="2463800">
                <a:moveTo>
                  <a:pt x="73037" y="228599"/>
                </a:moveTo>
                <a:lnTo>
                  <a:pt x="46100" y="228599"/>
                </a:lnTo>
                <a:lnTo>
                  <a:pt x="50863" y="215899"/>
                </a:lnTo>
                <a:lnTo>
                  <a:pt x="55829" y="203199"/>
                </a:lnTo>
                <a:lnTo>
                  <a:pt x="60998" y="190499"/>
                </a:lnTo>
                <a:lnTo>
                  <a:pt x="92989" y="190499"/>
                </a:lnTo>
                <a:lnTo>
                  <a:pt x="87591" y="203199"/>
                </a:lnTo>
                <a:lnTo>
                  <a:pt x="82702" y="203199"/>
                </a:lnTo>
                <a:lnTo>
                  <a:pt x="77685" y="215899"/>
                </a:lnTo>
                <a:lnTo>
                  <a:pt x="77838" y="215899"/>
                </a:lnTo>
                <a:lnTo>
                  <a:pt x="73037" y="228599"/>
                </a:lnTo>
                <a:close/>
              </a:path>
              <a:path w="3482340" h="2463800">
                <a:moveTo>
                  <a:pt x="3435807" y="228599"/>
                </a:moveTo>
                <a:lnTo>
                  <a:pt x="3408743" y="228599"/>
                </a:lnTo>
                <a:lnTo>
                  <a:pt x="3403930" y="215899"/>
                </a:lnTo>
                <a:lnTo>
                  <a:pt x="3404082" y="215899"/>
                </a:lnTo>
                <a:lnTo>
                  <a:pt x="3399078" y="203199"/>
                </a:lnTo>
                <a:lnTo>
                  <a:pt x="3394189" y="203199"/>
                </a:lnTo>
                <a:lnTo>
                  <a:pt x="3388779" y="190499"/>
                </a:lnTo>
                <a:lnTo>
                  <a:pt x="3420935" y="190499"/>
                </a:lnTo>
                <a:lnTo>
                  <a:pt x="3426104" y="203199"/>
                </a:lnTo>
                <a:lnTo>
                  <a:pt x="3431057" y="215899"/>
                </a:lnTo>
                <a:lnTo>
                  <a:pt x="3435807" y="228599"/>
                </a:lnTo>
                <a:close/>
              </a:path>
              <a:path w="3482340" h="2463800">
                <a:moveTo>
                  <a:pt x="60248" y="253999"/>
                </a:moveTo>
                <a:lnTo>
                  <a:pt x="33134" y="253999"/>
                </a:lnTo>
                <a:lnTo>
                  <a:pt x="37236" y="241299"/>
                </a:lnTo>
                <a:lnTo>
                  <a:pt x="41567" y="228599"/>
                </a:lnTo>
                <a:lnTo>
                  <a:pt x="68707" y="228599"/>
                </a:lnTo>
                <a:lnTo>
                  <a:pt x="64312" y="241299"/>
                </a:lnTo>
                <a:lnTo>
                  <a:pt x="64439" y="241299"/>
                </a:lnTo>
                <a:lnTo>
                  <a:pt x="60248" y="253999"/>
                </a:lnTo>
                <a:close/>
              </a:path>
              <a:path w="3482340" h="2463800">
                <a:moveTo>
                  <a:pt x="3448773" y="253999"/>
                </a:moveTo>
                <a:lnTo>
                  <a:pt x="3421532" y="253999"/>
                </a:lnTo>
                <a:lnTo>
                  <a:pt x="3417328" y="241299"/>
                </a:lnTo>
                <a:lnTo>
                  <a:pt x="3417468" y="241299"/>
                </a:lnTo>
                <a:lnTo>
                  <a:pt x="3413061" y="228599"/>
                </a:lnTo>
                <a:lnTo>
                  <a:pt x="3440353" y="228599"/>
                </a:lnTo>
                <a:lnTo>
                  <a:pt x="3444671" y="241299"/>
                </a:lnTo>
                <a:lnTo>
                  <a:pt x="3448773" y="253999"/>
                </a:lnTo>
                <a:close/>
              </a:path>
              <a:path w="3482340" h="2463800">
                <a:moveTo>
                  <a:pt x="40347" y="304799"/>
                </a:moveTo>
                <a:lnTo>
                  <a:pt x="16002" y="304799"/>
                </a:lnTo>
                <a:lnTo>
                  <a:pt x="18961" y="292099"/>
                </a:lnTo>
                <a:lnTo>
                  <a:pt x="22161" y="279399"/>
                </a:lnTo>
                <a:lnTo>
                  <a:pt x="25590" y="266699"/>
                </a:lnTo>
                <a:lnTo>
                  <a:pt x="29248" y="253999"/>
                </a:lnTo>
                <a:lnTo>
                  <a:pt x="60375" y="253999"/>
                </a:lnTo>
                <a:lnTo>
                  <a:pt x="56400" y="266699"/>
                </a:lnTo>
                <a:lnTo>
                  <a:pt x="52870" y="266699"/>
                </a:lnTo>
                <a:lnTo>
                  <a:pt x="49326" y="279399"/>
                </a:lnTo>
                <a:lnTo>
                  <a:pt x="46113" y="292099"/>
                </a:lnTo>
                <a:lnTo>
                  <a:pt x="43218" y="292099"/>
                </a:lnTo>
                <a:lnTo>
                  <a:pt x="40347" y="304799"/>
                </a:lnTo>
                <a:close/>
              </a:path>
              <a:path w="3482340" h="2463800">
                <a:moveTo>
                  <a:pt x="3465779" y="304799"/>
                </a:moveTo>
                <a:lnTo>
                  <a:pt x="3441433" y="304799"/>
                </a:lnTo>
                <a:lnTo>
                  <a:pt x="3438563" y="292099"/>
                </a:lnTo>
                <a:lnTo>
                  <a:pt x="3435667" y="292099"/>
                </a:lnTo>
                <a:lnTo>
                  <a:pt x="3432340" y="279399"/>
                </a:lnTo>
                <a:lnTo>
                  <a:pt x="3428911" y="266699"/>
                </a:lnTo>
                <a:lnTo>
                  <a:pt x="3425380" y="266699"/>
                </a:lnTo>
                <a:lnTo>
                  <a:pt x="3421392" y="253999"/>
                </a:lnTo>
                <a:lnTo>
                  <a:pt x="3452647" y="253999"/>
                </a:lnTo>
                <a:lnTo>
                  <a:pt x="3456292" y="266699"/>
                </a:lnTo>
                <a:lnTo>
                  <a:pt x="3459721" y="279399"/>
                </a:lnTo>
                <a:lnTo>
                  <a:pt x="3462909" y="292099"/>
                </a:lnTo>
                <a:lnTo>
                  <a:pt x="3465779" y="304799"/>
                </a:lnTo>
                <a:close/>
              </a:path>
              <a:path w="3482340" h="2463800">
                <a:moveTo>
                  <a:pt x="29921" y="355599"/>
                </a:moveTo>
                <a:lnTo>
                  <a:pt x="4864" y="355599"/>
                </a:lnTo>
                <a:lnTo>
                  <a:pt x="6591" y="342899"/>
                </a:lnTo>
                <a:lnTo>
                  <a:pt x="8572" y="330199"/>
                </a:lnTo>
                <a:lnTo>
                  <a:pt x="10807" y="317499"/>
                </a:lnTo>
                <a:lnTo>
                  <a:pt x="13284" y="304799"/>
                </a:lnTo>
                <a:lnTo>
                  <a:pt x="40436" y="304799"/>
                </a:lnTo>
                <a:lnTo>
                  <a:pt x="37807" y="317499"/>
                </a:lnTo>
                <a:lnTo>
                  <a:pt x="35483" y="330199"/>
                </a:lnTo>
                <a:lnTo>
                  <a:pt x="33464" y="330199"/>
                </a:lnTo>
                <a:lnTo>
                  <a:pt x="31546" y="342899"/>
                </a:lnTo>
                <a:lnTo>
                  <a:pt x="29921" y="355599"/>
                </a:lnTo>
                <a:close/>
              </a:path>
              <a:path w="3482340" h="2463800">
                <a:moveTo>
                  <a:pt x="3476955" y="355599"/>
                </a:moveTo>
                <a:lnTo>
                  <a:pt x="3451847" y="355599"/>
                </a:lnTo>
                <a:lnTo>
                  <a:pt x="3450183" y="342899"/>
                </a:lnTo>
                <a:lnTo>
                  <a:pt x="3448316" y="330199"/>
                </a:lnTo>
                <a:lnTo>
                  <a:pt x="3446297" y="330199"/>
                </a:lnTo>
                <a:lnTo>
                  <a:pt x="3443897" y="317499"/>
                </a:lnTo>
                <a:lnTo>
                  <a:pt x="3441344" y="304799"/>
                </a:lnTo>
                <a:lnTo>
                  <a:pt x="3468573" y="304799"/>
                </a:lnTo>
                <a:lnTo>
                  <a:pt x="3470973" y="317499"/>
                </a:lnTo>
                <a:lnTo>
                  <a:pt x="3473259" y="330199"/>
                </a:lnTo>
                <a:lnTo>
                  <a:pt x="3475240" y="342899"/>
                </a:lnTo>
                <a:lnTo>
                  <a:pt x="3476955" y="355599"/>
                </a:lnTo>
                <a:close/>
              </a:path>
              <a:path w="3482340" h="2463800">
                <a:moveTo>
                  <a:pt x="28587" y="2095500"/>
                </a:moveTo>
                <a:lnTo>
                  <a:pt x="2159" y="2095500"/>
                </a:lnTo>
                <a:lnTo>
                  <a:pt x="1206" y="2082800"/>
                </a:lnTo>
                <a:lnTo>
                  <a:pt x="533" y="2070100"/>
                </a:lnTo>
                <a:lnTo>
                  <a:pt x="127" y="2057400"/>
                </a:lnTo>
                <a:lnTo>
                  <a:pt x="0" y="2044700"/>
                </a:lnTo>
                <a:lnTo>
                  <a:pt x="0" y="419099"/>
                </a:lnTo>
                <a:lnTo>
                  <a:pt x="1231" y="380999"/>
                </a:lnTo>
                <a:lnTo>
                  <a:pt x="3352" y="355599"/>
                </a:lnTo>
                <a:lnTo>
                  <a:pt x="29971" y="355599"/>
                </a:lnTo>
                <a:lnTo>
                  <a:pt x="28549" y="368299"/>
                </a:lnTo>
                <a:lnTo>
                  <a:pt x="27457" y="368299"/>
                </a:lnTo>
                <a:lnTo>
                  <a:pt x="26530" y="380999"/>
                </a:lnTo>
                <a:lnTo>
                  <a:pt x="25907" y="393699"/>
                </a:lnTo>
                <a:lnTo>
                  <a:pt x="25514" y="406399"/>
                </a:lnTo>
                <a:lnTo>
                  <a:pt x="25400" y="419099"/>
                </a:lnTo>
                <a:lnTo>
                  <a:pt x="25400" y="2044700"/>
                </a:lnTo>
                <a:lnTo>
                  <a:pt x="25514" y="2057400"/>
                </a:lnTo>
                <a:lnTo>
                  <a:pt x="25920" y="2070100"/>
                </a:lnTo>
                <a:lnTo>
                  <a:pt x="26555" y="2082800"/>
                </a:lnTo>
                <a:lnTo>
                  <a:pt x="27419" y="2082800"/>
                </a:lnTo>
                <a:lnTo>
                  <a:pt x="28587" y="2095500"/>
                </a:lnTo>
                <a:close/>
              </a:path>
              <a:path w="3482340" h="2463800">
                <a:moveTo>
                  <a:pt x="3479596" y="2095500"/>
                </a:moveTo>
                <a:lnTo>
                  <a:pt x="3453180" y="2095500"/>
                </a:lnTo>
                <a:lnTo>
                  <a:pt x="3454361" y="2082800"/>
                </a:lnTo>
                <a:lnTo>
                  <a:pt x="3455212" y="2082800"/>
                </a:lnTo>
                <a:lnTo>
                  <a:pt x="3455873" y="2070100"/>
                </a:lnTo>
                <a:lnTo>
                  <a:pt x="3456254" y="2057400"/>
                </a:lnTo>
                <a:lnTo>
                  <a:pt x="3456254" y="406399"/>
                </a:lnTo>
                <a:lnTo>
                  <a:pt x="3455860" y="393699"/>
                </a:lnTo>
                <a:lnTo>
                  <a:pt x="3455212" y="380999"/>
                </a:lnTo>
                <a:lnTo>
                  <a:pt x="3454323" y="368299"/>
                </a:lnTo>
                <a:lnTo>
                  <a:pt x="3453218" y="368299"/>
                </a:lnTo>
                <a:lnTo>
                  <a:pt x="3451796" y="355599"/>
                </a:lnTo>
                <a:lnTo>
                  <a:pt x="3478415" y="355599"/>
                </a:lnTo>
                <a:lnTo>
                  <a:pt x="3479622" y="368299"/>
                </a:lnTo>
                <a:lnTo>
                  <a:pt x="3480562" y="380999"/>
                </a:lnTo>
                <a:lnTo>
                  <a:pt x="3481235" y="393699"/>
                </a:lnTo>
                <a:lnTo>
                  <a:pt x="3481641" y="406399"/>
                </a:lnTo>
                <a:lnTo>
                  <a:pt x="3481781" y="419099"/>
                </a:lnTo>
                <a:lnTo>
                  <a:pt x="3481781" y="2044700"/>
                </a:lnTo>
                <a:lnTo>
                  <a:pt x="3481641" y="2057400"/>
                </a:lnTo>
                <a:lnTo>
                  <a:pt x="3481222" y="2070100"/>
                </a:lnTo>
                <a:lnTo>
                  <a:pt x="3480536" y="2082800"/>
                </a:lnTo>
                <a:lnTo>
                  <a:pt x="3479596" y="2095500"/>
                </a:lnTo>
                <a:close/>
              </a:path>
              <a:path w="3482340" h="2463800">
                <a:moveTo>
                  <a:pt x="37884" y="2146300"/>
                </a:moveTo>
                <a:lnTo>
                  <a:pt x="10731" y="2146300"/>
                </a:lnTo>
                <a:lnTo>
                  <a:pt x="8509" y="2133600"/>
                </a:lnTo>
                <a:lnTo>
                  <a:pt x="6540" y="2120900"/>
                </a:lnTo>
                <a:lnTo>
                  <a:pt x="4864" y="2108200"/>
                </a:lnTo>
                <a:lnTo>
                  <a:pt x="3352" y="2095500"/>
                </a:lnTo>
                <a:lnTo>
                  <a:pt x="28549" y="2095500"/>
                </a:lnTo>
                <a:lnTo>
                  <a:pt x="29971" y="2108200"/>
                </a:lnTo>
                <a:lnTo>
                  <a:pt x="31597" y="2120900"/>
                </a:lnTo>
                <a:lnTo>
                  <a:pt x="33400" y="2120900"/>
                </a:lnTo>
                <a:lnTo>
                  <a:pt x="35560" y="2133600"/>
                </a:lnTo>
                <a:lnTo>
                  <a:pt x="37884" y="2146300"/>
                </a:lnTo>
                <a:close/>
              </a:path>
              <a:path w="3482340" h="2463800">
                <a:moveTo>
                  <a:pt x="3470973" y="2146300"/>
                </a:moveTo>
                <a:lnTo>
                  <a:pt x="3443897" y="2146300"/>
                </a:lnTo>
                <a:lnTo>
                  <a:pt x="3446297" y="2133600"/>
                </a:lnTo>
                <a:lnTo>
                  <a:pt x="3448380" y="2120900"/>
                </a:lnTo>
                <a:lnTo>
                  <a:pt x="3450183" y="2120900"/>
                </a:lnTo>
                <a:lnTo>
                  <a:pt x="3451847" y="2108200"/>
                </a:lnTo>
                <a:lnTo>
                  <a:pt x="3453218" y="2095500"/>
                </a:lnTo>
                <a:lnTo>
                  <a:pt x="3478377" y="2095500"/>
                </a:lnTo>
                <a:lnTo>
                  <a:pt x="3476904" y="2108200"/>
                </a:lnTo>
                <a:lnTo>
                  <a:pt x="3475240" y="2120900"/>
                </a:lnTo>
                <a:lnTo>
                  <a:pt x="3473196" y="2133600"/>
                </a:lnTo>
                <a:lnTo>
                  <a:pt x="3470973" y="2146300"/>
                </a:lnTo>
                <a:close/>
              </a:path>
              <a:path w="3482340" h="2463800">
                <a:moveTo>
                  <a:pt x="52870" y="2197100"/>
                </a:moveTo>
                <a:lnTo>
                  <a:pt x="25476" y="2197100"/>
                </a:lnTo>
                <a:lnTo>
                  <a:pt x="22059" y="2184400"/>
                </a:lnTo>
                <a:lnTo>
                  <a:pt x="18872" y="2171700"/>
                </a:lnTo>
                <a:lnTo>
                  <a:pt x="15913" y="2159000"/>
                </a:lnTo>
                <a:lnTo>
                  <a:pt x="13207" y="2146300"/>
                </a:lnTo>
                <a:lnTo>
                  <a:pt x="37807" y="2146300"/>
                </a:lnTo>
                <a:lnTo>
                  <a:pt x="40436" y="2159000"/>
                </a:lnTo>
                <a:lnTo>
                  <a:pt x="43116" y="2159000"/>
                </a:lnTo>
                <a:lnTo>
                  <a:pt x="46215" y="2171700"/>
                </a:lnTo>
                <a:lnTo>
                  <a:pt x="49441" y="2184400"/>
                </a:lnTo>
                <a:lnTo>
                  <a:pt x="52870" y="2197100"/>
                </a:lnTo>
                <a:close/>
              </a:path>
              <a:path w="3482340" h="2463800">
                <a:moveTo>
                  <a:pt x="3456190" y="2197100"/>
                </a:moveTo>
                <a:lnTo>
                  <a:pt x="3428911" y="2197100"/>
                </a:lnTo>
                <a:lnTo>
                  <a:pt x="3432454" y="2184400"/>
                </a:lnTo>
                <a:lnTo>
                  <a:pt x="3435667" y="2171700"/>
                </a:lnTo>
                <a:lnTo>
                  <a:pt x="3438652" y="2159000"/>
                </a:lnTo>
                <a:lnTo>
                  <a:pt x="3441344" y="2159000"/>
                </a:lnTo>
                <a:lnTo>
                  <a:pt x="3443973" y="2146300"/>
                </a:lnTo>
                <a:lnTo>
                  <a:pt x="3468497" y="2146300"/>
                </a:lnTo>
                <a:lnTo>
                  <a:pt x="3465779" y="2159000"/>
                </a:lnTo>
                <a:lnTo>
                  <a:pt x="3462820" y="2171700"/>
                </a:lnTo>
                <a:lnTo>
                  <a:pt x="3459619" y="2184400"/>
                </a:lnTo>
                <a:lnTo>
                  <a:pt x="3456190" y="2197100"/>
                </a:lnTo>
                <a:close/>
              </a:path>
              <a:path w="3482340" h="2463800">
                <a:moveTo>
                  <a:pt x="64439" y="2222500"/>
                </a:moveTo>
                <a:lnTo>
                  <a:pt x="37109" y="2222500"/>
                </a:lnTo>
                <a:lnTo>
                  <a:pt x="33007" y="2209800"/>
                </a:lnTo>
                <a:lnTo>
                  <a:pt x="29133" y="2197100"/>
                </a:lnTo>
                <a:lnTo>
                  <a:pt x="56400" y="2197100"/>
                </a:lnTo>
                <a:lnTo>
                  <a:pt x="60375" y="2209800"/>
                </a:lnTo>
                <a:lnTo>
                  <a:pt x="60248" y="2209800"/>
                </a:lnTo>
                <a:lnTo>
                  <a:pt x="64439" y="2222500"/>
                </a:lnTo>
                <a:close/>
              </a:path>
              <a:path w="3482340" h="2463800">
                <a:moveTo>
                  <a:pt x="3440214" y="2235200"/>
                </a:moveTo>
                <a:lnTo>
                  <a:pt x="3408603" y="2235200"/>
                </a:lnTo>
                <a:lnTo>
                  <a:pt x="3413201" y="2222500"/>
                </a:lnTo>
                <a:lnTo>
                  <a:pt x="3417328" y="2222500"/>
                </a:lnTo>
                <a:lnTo>
                  <a:pt x="3421532" y="2209800"/>
                </a:lnTo>
                <a:lnTo>
                  <a:pt x="3421392" y="2209800"/>
                </a:lnTo>
                <a:lnTo>
                  <a:pt x="3425380" y="2197100"/>
                </a:lnTo>
                <a:lnTo>
                  <a:pt x="3452533" y="2197100"/>
                </a:lnTo>
                <a:lnTo>
                  <a:pt x="3448646" y="2209800"/>
                </a:lnTo>
                <a:lnTo>
                  <a:pt x="3444544" y="2222500"/>
                </a:lnTo>
                <a:lnTo>
                  <a:pt x="3440214" y="2235200"/>
                </a:lnTo>
                <a:close/>
              </a:path>
              <a:path w="3482340" h="2463800">
                <a:moveTo>
                  <a:pt x="87757" y="2260600"/>
                </a:moveTo>
                <a:lnTo>
                  <a:pt x="55676" y="2260600"/>
                </a:lnTo>
                <a:lnTo>
                  <a:pt x="50711" y="2247900"/>
                </a:lnTo>
                <a:lnTo>
                  <a:pt x="45961" y="2235200"/>
                </a:lnTo>
                <a:lnTo>
                  <a:pt x="41427" y="2222500"/>
                </a:lnTo>
                <a:lnTo>
                  <a:pt x="68567" y="2222500"/>
                </a:lnTo>
                <a:lnTo>
                  <a:pt x="73177" y="2235200"/>
                </a:lnTo>
                <a:lnTo>
                  <a:pt x="73037" y="2235200"/>
                </a:lnTo>
                <a:lnTo>
                  <a:pt x="77838" y="2247900"/>
                </a:lnTo>
                <a:lnTo>
                  <a:pt x="82550" y="2247900"/>
                </a:lnTo>
                <a:lnTo>
                  <a:pt x="87757" y="2260600"/>
                </a:lnTo>
                <a:close/>
              </a:path>
              <a:path w="3482340" h="2463800">
                <a:moveTo>
                  <a:pt x="3425952" y="2260600"/>
                </a:moveTo>
                <a:lnTo>
                  <a:pt x="3394024" y="2260600"/>
                </a:lnTo>
                <a:lnTo>
                  <a:pt x="3399231" y="2247900"/>
                </a:lnTo>
                <a:lnTo>
                  <a:pt x="3403930" y="2247900"/>
                </a:lnTo>
                <a:lnTo>
                  <a:pt x="3408743" y="2235200"/>
                </a:lnTo>
                <a:lnTo>
                  <a:pt x="3435667" y="2235200"/>
                </a:lnTo>
                <a:lnTo>
                  <a:pt x="3430917" y="2247900"/>
                </a:lnTo>
                <a:lnTo>
                  <a:pt x="3425952" y="2260600"/>
                </a:lnTo>
                <a:close/>
              </a:path>
              <a:path w="3482340" h="2463800">
                <a:moveTo>
                  <a:pt x="104025" y="2286000"/>
                </a:moveTo>
                <a:lnTo>
                  <a:pt x="71780" y="2286000"/>
                </a:lnTo>
                <a:lnTo>
                  <a:pt x="66205" y="2273300"/>
                </a:lnTo>
                <a:lnTo>
                  <a:pt x="60845" y="2260600"/>
                </a:lnTo>
                <a:lnTo>
                  <a:pt x="87591" y="2260600"/>
                </a:lnTo>
                <a:lnTo>
                  <a:pt x="92989" y="2273300"/>
                </a:lnTo>
                <a:lnTo>
                  <a:pt x="98247" y="2273300"/>
                </a:lnTo>
                <a:lnTo>
                  <a:pt x="104025" y="2286000"/>
                </a:lnTo>
                <a:close/>
              </a:path>
              <a:path w="3482340" h="2463800">
                <a:moveTo>
                  <a:pt x="3409823" y="2286000"/>
                </a:moveTo>
                <a:lnTo>
                  <a:pt x="3377755" y="2286000"/>
                </a:lnTo>
                <a:lnTo>
                  <a:pt x="3383534" y="2273300"/>
                </a:lnTo>
                <a:lnTo>
                  <a:pt x="3388779" y="2273300"/>
                </a:lnTo>
                <a:lnTo>
                  <a:pt x="3394189" y="2260600"/>
                </a:lnTo>
                <a:lnTo>
                  <a:pt x="3420783" y="2260600"/>
                </a:lnTo>
                <a:lnTo>
                  <a:pt x="3415398" y="2273300"/>
                </a:lnTo>
                <a:lnTo>
                  <a:pt x="3409823" y="2286000"/>
                </a:lnTo>
                <a:close/>
              </a:path>
              <a:path w="3482340" h="2463800">
                <a:moveTo>
                  <a:pt x="121894" y="2311400"/>
                </a:moveTo>
                <a:lnTo>
                  <a:pt x="89649" y="2311400"/>
                </a:lnTo>
                <a:lnTo>
                  <a:pt x="83502" y="2298700"/>
                </a:lnTo>
                <a:lnTo>
                  <a:pt x="77546" y="2286000"/>
                </a:lnTo>
                <a:lnTo>
                  <a:pt x="109613" y="2286000"/>
                </a:lnTo>
                <a:lnTo>
                  <a:pt x="115773" y="2298700"/>
                </a:lnTo>
                <a:lnTo>
                  <a:pt x="115570" y="2298700"/>
                </a:lnTo>
                <a:lnTo>
                  <a:pt x="121894" y="2311400"/>
                </a:lnTo>
                <a:close/>
              </a:path>
              <a:path w="3482340" h="2463800">
                <a:moveTo>
                  <a:pt x="3391941" y="2311400"/>
                </a:moveTo>
                <a:lnTo>
                  <a:pt x="3359873" y="2311400"/>
                </a:lnTo>
                <a:lnTo>
                  <a:pt x="3366198" y="2298700"/>
                </a:lnTo>
                <a:lnTo>
                  <a:pt x="3366008" y="2298700"/>
                </a:lnTo>
                <a:lnTo>
                  <a:pt x="3372154" y="2286000"/>
                </a:lnTo>
                <a:lnTo>
                  <a:pt x="3404057" y="2286000"/>
                </a:lnTo>
                <a:lnTo>
                  <a:pt x="3398088" y="2298700"/>
                </a:lnTo>
                <a:lnTo>
                  <a:pt x="3391941" y="2311400"/>
                </a:lnTo>
                <a:close/>
              </a:path>
              <a:path w="3482340" h="2463800">
                <a:moveTo>
                  <a:pt x="134670" y="2324100"/>
                </a:moveTo>
                <a:lnTo>
                  <a:pt x="102501" y="2324100"/>
                </a:lnTo>
                <a:lnTo>
                  <a:pt x="95986" y="2311400"/>
                </a:lnTo>
                <a:lnTo>
                  <a:pt x="128003" y="2311400"/>
                </a:lnTo>
                <a:lnTo>
                  <a:pt x="134670" y="2324100"/>
                </a:lnTo>
                <a:close/>
              </a:path>
              <a:path w="3482340" h="2463800">
                <a:moveTo>
                  <a:pt x="3379076" y="2324100"/>
                </a:moveTo>
                <a:lnTo>
                  <a:pt x="3347110" y="2324100"/>
                </a:lnTo>
                <a:lnTo>
                  <a:pt x="3353777" y="2311400"/>
                </a:lnTo>
                <a:lnTo>
                  <a:pt x="3385604" y="2311400"/>
                </a:lnTo>
                <a:lnTo>
                  <a:pt x="3379076" y="2324100"/>
                </a:lnTo>
                <a:close/>
              </a:path>
              <a:path w="3482340" h="2463800">
                <a:moveTo>
                  <a:pt x="162140" y="2349500"/>
                </a:moveTo>
                <a:lnTo>
                  <a:pt x="123126" y="2349500"/>
                </a:lnTo>
                <a:lnTo>
                  <a:pt x="116078" y="2336800"/>
                </a:lnTo>
                <a:lnTo>
                  <a:pt x="109207" y="2324100"/>
                </a:lnTo>
                <a:lnTo>
                  <a:pt x="141084" y="2324100"/>
                </a:lnTo>
                <a:lnTo>
                  <a:pt x="148094" y="2336800"/>
                </a:lnTo>
                <a:lnTo>
                  <a:pt x="154813" y="2336800"/>
                </a:lnTo>
                <a:lnTo>
                  <a:pt x="162140" y="2349500"/>
                </a:lnTo>
                <a:close/>
              </a:path>
              <a:path w="3482340" h="2463800">
                <a:moveTo>
                  <a:pt x="3358438" y="2349500"/>
                </a:moveTo>
                <a:lnTo>
                  <a:pt x="3319640" y="2349500"/>
                </a:lnTo>
                <a:lnTo>
                  <a:pt x="3326968" y="2336800"/>
                </a:lnTo>
                <a:lnTo>
                  <a:pt x="3333686" y="2336800"/>
                </a:lnTo>
                <a:lnTo>
                  <a:pt x="3340696" y="2324100"/>
                </a:lnTo>
                <a:lnTo>
                  <a:pt x="3372370" y="2324100"/>
                </a:lnTo>
                <a:lnTo>
                  <a:pt x="3365487" y="2336800"/>
                </a:lnTo>
                <a:lnTo>
                  <a:pt x="3358438" y="2349500"/>
                </a:lnTo>
                <a:close/>
              </a:path>
              <a:path w="3482340" h="2463800">
                <a:moveTo>
                  <a:pt x="176784" y="2362200"/>
                </a:moveTo>
                <a:lnTo>
                  <a:pt x="137731" y="2362200"/>
                </a:lnTo>
                <a:lnTo>
                  <a:pt x="130340" y="2349500"/>
                </a:lnTo>
                <a:lnTo>
                  <a:pt x="169151" y="2349500"/>
                </a:lnTo>
                <a:lnTo>
                  <a:pt x="176784" y="2362200"/>
                </a:lnTo>
                <a:close/>
              </a:path>
              <a:path w="3482340" h="2463800">
                <a:moveTo>
                  <a:pt x="3343821" y="2362200"/>
                </a:moveTo>
                <a:lnTo>
                  <a:pt x="3304984" y="2362200"/>
                </a:lnTo>
                <a:lnTo>
                  <a:pt x="3312617" y="2349500"/>
                </a:lnTo>
                <a:lnTo>
                  <a:pt x="3351212" y="2349500"/>
                </a:lnTo>
                <a:lnTo>
                  <a:pt x="3343821" y="2362200"/>
                </a:lnTo>
                <a:close/>
              </a:path>
              <a:path w="3482340" h="2463800">
                <a:moveTo>
                  <a:pt x="192011" y="2374900"/>
                </a:moveTo>
                <a:lnTo>
                  <a:pt x="152984" y="2374900"/>
                </a:lnTo>
                <a:lnTo>
                  <a:pt x="145275" y="2362200"/>
                </a:lnTo>
                <a:lnTo>
                  <a:pt x="184086" y="2362200"/>
                </a:lnTo>
                <a:lnTo>
                  <a:pt x="192011" y="2374900"/>
                </a:lnTo>
                <a:close/>
              </a:path>
              <a:path w="3482340" h="2463800">
                <a:moveTo>
                  <a:pt x="3328555" y="2374900"/>
                </a:moveTo>
                <a:lnTo>
                  <a:pt x="3289757" y="2374900"/>
                </a:lnTo>
                <a:lnTo>
                  <a:pt x="3297681" y="2362200"/>
                </a:lnTo>
                <a:lnTo>
                  <a:pt x="3336264" y="2362200"/>
                </a:lnTo>
                <a:lnTo>
                  <a:pt x="3328555" y="2374900"/>
                </a:lnTo>
                <a:close/>
              </a:path>
              <a:path w="3482340" h="2463800">
                <a:moveTo>
                  <a:pt x="215887" y="2387600"/>
                </a:moveTo>
                <a:lnTo>
                  <a:pt x="168871" y="2387600"/>
                </a:lnTo>
                <a:lnTo>
                  <a:pt x="160858" y="2374900"/>
                </a:lnTo>
                <a:lnTo>
                  <a:pt x="207543" y="2374900"/>
                </a:lnTo>
                <a:lnTo>
                  <a:pt x="215887" y="2387600"/>
                </a:lnTo>
                <a:close/>
              </a:path>
              <a:path w="3482340" h="2463800">
                <a:moveTo>
                  <a:pt x="3312655" y="2387600"/>
                </a:moveTo>
                <a:lnTo>
                  <a:pt x="3265893" y="2387600"/>
                </a:lnTo>
                <a:lnTo>
                  <a:pt x="3274237" y="2374900"/>
                </a:lnTo>
                <a:lnTo>
                  <a:pt x="3320681" y="2374900"/>
                </a:lnTo>
                <a:lnTo>
                  <a:pt x="3312655" y="2387600"/>
                </a:lnTo>
                <a:close/>
              </a:path>
              <a:path w="3482340" h="2463800">
                <a:moveTo>
                  <a:pt x="232448" y="2400300"/>
                </a:moveTo>
                <a:lnTo>
                  <a:pt x="185369" y="2400300"/>
                </a:lnTo>
                <a:lnTo>
                  <a:pt x="177050" y="2387600"/>
                </a:lnTo>
                <a:lnTo>
                  <a:pt x="223837" y="2387600"/>
                </a:lnTo>
                <a:lnTo>
                  <a:pt x="232448" y="2400300"/>
                </a:lnTo>
                <a:close/>
              </a:path>
              <a:path w="3482340" h="2463800">
                <a:moveTo>
                  <a:pt x="3296158" y="2400300"/>
                </a:moveTo>
                <a:lnTo>
                  <a:pt x="3249333" y="2400300"/>
                </a:lnTo>
                <a:lnTo>
                  <a:pt x="3257943" y="2387600"/>
                </a:lnTo>
                <a:lnTo>
                  <a:pt x="3304476" y="2387600"/>
                </a:lnTo>
                <a:lnTo>
                  <a:pt x="3296158" y="2400300"/>
                </a:lnTo>
                <a:close/>
              </a:path>
              <a:path w="3482340" h="2463800">
                <a:moveTo>
                  <a:pt x="258190" y="2413000"/>
                </a:moveTo>
                <a:lnTo>
                  <a:pt x="211175" y="2413000"/>
                </a:lnTo>
                <a:lnTo>
                  <a:pt x="202437" y="2400300"/>
                </a:lnTo>
                <a:lnTo>
                  <a:pt x="249212" y="2400300"/>
                </a:lnTo>
                <a:lnTo>
                  <a:pt x="258190" y="2413000"/>
                </a:lnTo>
                <a:close/>
              </a:path>
              <a:path w="3482340" h="2463800">
                <a:moveTo>
                  <a:pt x="3270338" y="2413000"/>
                </a:moveTo>
                <a:lnTo>
                  <a:pt x="3223577" y="2413000"/>
                </a:lnTo>
                <a:lnTo>
                  <a:pt x="3232556" y="2400300"/>
                </a:lnTo>
                <a:lnTo>
                  <a:pt x="3279076" y="2400300"/>
                </a:lnTo>
                <a:lnTo>
                  <a:pt x="3270338" y="2413000"/>
                </a:lnTo>
                <a:close/>
              </a:path>
              <a:path w="3482340" h="2463800">
                <a:moveTo>
                  <a:pt x="294093" y="2425700"/>
                </a:moveTo>
                <a:lnTo>
                  <a:pt x="229057" y="2425700"/>
                </a:lnTo>
                <a:lnTo>
                  <a:pt x="220052" y="2413000"/>
                </a:lnTo>
                <a:lnTo>
                  <a:pt x="284670" y="2413000"/>
                </a:lnTo>
                <a:lnTo>
                  <a:pt x="294093" y="2425700"/>
                </a:lnTo>
                <a:close/>
              </a:path>
              <a:path w="3482340" h="2463800">
                <a:moveTo>
                  <a:pt x="3252444" y="2425700"/>
                </a:moveTo>
                <a:lnTo>
                  <a:pt x="3187687" y="2425700"/>
                </a:lnTo>
                <a:lnTo>
                  <a:pt x="3197110" y="2413000"/>
                </a:lnTo>
                <a:lnTo>
                  <a:pt x="3261461" y="2413000"/>
                </a:lnTo>
                <a:lnTo>
                  <a:pt x="3252444" y="2425700"/>
                </a:lnTo>
                <a:close/>
              </a:path>
              <a:path w="3482340" h="2463800">
                <a:moveTo>
                  <a:pt x="341210" y="2438400"/>
                </a:moveTo>
                <a:lnTo>
                  <a:pt x="256832" y="2438400"/>
                </a:lnTo>
                <a:lnTo>
                  <a:pt x="247446" y="2425700"/>
                </a:lnTo>
                <a:lnTo>
                  <a:pt x="331292" y="2425700"/>
                </a:lnTo>
                <a:lnTo>
                  <a:pt x="341210" y="2438400"/>
                </a:lnTo>
                <a:close/>
              </a:path>
              <a:path w="3482340" h="2463800">
                <a:moveTo>
                  <a:pt x="3224656" y="2438400"/>
                </a:moveTo>
                <a:lnTo>
                  <a:pt x="3140557" y="2438400"/>
                </a:lnTo>
                <a:lnTo>
                  <a:pt x="3150476" y="2425700"/>
                </a:lnTo>
                <a:lnTo>
                  <a:pt x="3234042" y="2425700"/>
                </a:lnTo>
                <a:lnTo>
                  <a:pt x="3224656" y="2438400"/>
                </a:lnTo>
                <a:close/>
              </a:path>
              <a:path w="3482340" h="2463800">
                <a:moveTo>
                  <a:pt x="3195828" y="2451100"/>
                </a:moveTo>
                <a:lnTo>
                  <a:pt x="285661" y="2451100"/>
                </a:lnTo>
                <a:lnTo>
                  <a:pt x="275932" y="2438400"/>
                </a:lnTo>
                <a:lnTo>
                  <a:pt x="3205848" y="2438400"/>
                </a:lnTo>
                <a:lnTo>
                  <a:pt x="3195828" y="2451100"/>
                </a:lnTo>
                <a:close/>
              </a:path>
              <a:path w="3482340" h="2463800">
                <a:moveTo>
                  <a:pt x="3145650" y="2463800"/>
                </a:moveTo>
                <a:lnTo>
                  <a:pt x="335813" y="2463800"/>
                </a:lnTo>
                <a:lnTo>
                  <a:pt x="325589" y="2451100"/>
                </a:lnTo>
                <a:lnTo>
                  <a:pt x="3155886" y="2451100"/>
                </a:lnTo>
                <a:lnTo>
                  <a:pt x="3145650" y="24638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30263" y="5605119"/>
            <a:ext cx="74834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第一步：按次序分别点击刮刀回零，</a:t>
            </a:r>
            <a:r>
              <a:rPr dirty="0" sz="240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轴回零，液位回零</a:t>
            </a:r>
            <a:endParaRPr sz="2400">
              <a:latin typeface="宋体"/>
              <a:cs typeface="宋体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5300" y="209867"/>
            <a:ext cx="3072765" cy="6343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/>
              <a:t>添加材料方</a:t>
            </a:r>
            <a:r>
              <a:rPr dirty="0" sz="4000" spc="-5"/>
              <a:t>法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611123" y="981455"/>
            <a:ext cx="7993380" cy="43205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74281" y="5605119"/>
            <a:ext cx="70358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第一步完成后打开前门会发现工作平台会脱离液面。</a:t>
            </a:r>
            <a:endParaRPr sz="2400">
              <a:latin typeface="宋体"/>
              <a:cs typeface="宋体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dirty="0"/>
              <a:t>添加材料方</a:t>
            </a:r>
            <a:r>
              <a:rPr dirty="0" spc="5"/>
              <a:t>法</a:t>
            </a:r>
          </a:p>
        </p:txBody>
      </p:sp>
      <p:sp>
        <p:nvSpPr>
          <p:cNvPr id="3" name="object 3"/>
          <p:cNvSpPr/>
          <p:nvPr/>
        </p:nvSpPr>
        <p:spPr>
          <a:xfrm>
            <a:off x="179831" y="836675"/>
            <a:ext cx="8855964" cy="5067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58254" y="6109169"/>
            <a:ext cx="825500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第二步：打开材料桶盖子，缓慢倒入材料，一直加到树脂液面 高度与网板基本齐平就可以，最后盖上材料通盖子。</a:t>
            </a:r>
            <a:endParaRPr sz="2400">
              <a:latin typeface="宋体"/>
              <a:cs typeface="宋体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82900" y="465137"/>
            <a:ext cx="337883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添加材料方</a:t>
            </a:r>
            <a:r>
              <a:rPr dirty="0" spc="5"/>
              <a:t>法</a:t>
            </a:r>
          </a:p>
        </p:txBody>
      </p:sp>
      <p:sp>
        <p:nvSpPr>
          <p:cNvPr id="3" name="object 3"/>
          <p:cNvSpPr/>
          <p:nvPr/>
        </p:nvSpPr>
        <p:spPr>
          <a:xfrm>
            <a:off x="179831" y="1196339"/>
            <a:ext cx="4320540" cy="4962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479035" y="1188719"/>
            <a:ext cx="4463796" cy="49377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58254" y="6175146"/>
            <a:ext cx="88646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FFFF"/>
                </a:solidFill>
                <a:latin typeface="宋体"/>
                <a:cs typeface="宋体"/>
              </a:rPr>
              <a:t>添加完后，若材料溅到刮刀或盖板上请擦拭干净，保持室内卫生。</a:t>
            </a:r>
            <a:endParaRPr sz="2400">
              <a:latin typeface="宋体"/>
              <a:cs typeface="宋体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895005" y="1688109"/>
            <a:ext cx="889635" cy="4483100"/>
          </a:xfrm>
          <a:custGeom>
            <a:avLst/>
            <a:gdLst/>
            <a:ahLst/>
            <a:cxnLst/>
            <a:rect l="l" t="t" r="r" b="b"/>
            <a:pathLst>
              <a:path w="889635" h="4483100">
                <a:moveTo>
                  <a:pt x="801001" y="12699"/>
                </a:moveTo>
                <a:lnTo>
                  <a:pt x="88493" y="12699"/>
                </a:lnTo>
                <a:lnTo>
                  <a:pt x="95427" y="0"/>
                </a:lnTo>
                <a:lnTo>
                  <a:pt x="794067" y="0"/>
                </a:lnTo>
                <a:lnTo>
                  <a:pt x="801001" y="12699"/>
                </a:lnTo>
                <a:close/>
              </a:path>
              <a:path w="889635" h="4483100">
                <a:moveTo>
                  <a:pt x="820153" y="25399"/>
                </a:moveTo>
                <a:lnTo>
                  <a:pt x="69342" y="25399"/>
                </a:lnTo>
                <a:lnTo>
                  <a:pt x="75184" y="12699"/>
                </a:lnTo>
                <a:lnTo>
                  <a:pt x="814311" y="12699"/>
                </a:lnTo>
                <a:lnTo>
                  <a:pt x="820153" y="25399"/>
                </a:lnTo>
                <a:close/>
              </a:path>
              <a:path w="889635" h="4483100">
                <a:moveTo>
                  <a:pt x="99517" y="38099"/>
                </a:moveTo>
                <a:lnTo>
                  <a:pt x="51562" y="38099"/>
                </a:lnTo>
                <a:lnTo>
                  <a:pt x="57264" y="25399"/>
                </a:lnTo>
                <a:lnTo>
                  <a:pt x="105892" y="25399"/>
                </a:lnTo>
                <a:lnTo>
                  <a:pt x="99517" y="38099"/>
                </a:lnTo>
                <a:close/>
              </a:path>
              <a:path w="889635" h="4483100">
                <a:moveTo>
                  <a:pt x="838377" y="38099"/>
                </a:moveTo>
                <a:lnTo>
                  <a:pt x="789978" y="38099"/>
                </a:lnTo>
                <a:lnTo>
                  <a:pt x="783602" y="25399"/>
                </a:lnTo>
                <a:lnTo>
                  <a:pt x="832231" y="25399"/>
                </a:lnTo>
                <a:lnTo>
                  <a:pt x="838377" y="38099"/>
                </a:lnTo>
                <a:close/>
              </a:path>
              <a:path w="889635" h="4483100">
                <a:moveTo>
                  <a:pt x="77914" y="50799"/>
                </a:moveTo>
                <a:lnTo>
                  <a:pt x="40512" y="50799"/>
                </a:lnTo>
                <a:lnTo>
                  <a:pt x="45694" y="38099"/>
                </a:lnTo>
                <a:lnTo>
                  <a:pt x="83553" y="38099"/>
                </a:lnTo>
                <a:lnTo>
                  <a:pt x="77914" y="50799"/>
                </a:lnTo>
                <a:close/>
              </a:path>
              <a:path w="889635" h="4483100">
                <a:moveTo>
                  <a:pt x="848982" y="50799"/>
                </a:moveTo>
                <a:lnTo>
                  <a:pt x="811580" y="50799"/>
                </a:lnTo>
                <a:lnTo>
                  <a:pt x="805942" y="38099"/>
                </a:lnTo>
                <a:lnTo>
                  <a:pt x="843800" y="38099"/>
                </a:lnTo>
                <a:lnTo>
                  <a:pt x="848982" y="50799"/>
                </a:lnTo>
                <a:close/>
              </a:path>
              <a:path w="889635" h="4483100">
                <a:moveTo>
                  <a:pt x="63639" y="63499"/>
                </a:moveTo>
                <a:lnTo>
                  <a:pt x="26949" y="63499"/>
                </a:lnTo>
                <a:lnTo>
                  <a:pt x="30962" y="50799"/>
                </a:lnTo>
                <a:lnTo>
                  <a:pt x="68643" y="50799"/>
                </a:lnTo>
                <a:lnTo>
                  <a:pt x="63639" y="63499"/>
                </a:lnTo>
                <a:close/>
              </a:path>
              <a:path w="889635" h="4483100">
                <a:moveTo>
                  <a:pt x="862545" y="63499"/>
                </a:moveTo>
                <a:lnTo>
                  <a:pt x="825842" y="63499"/>
                </a:lnTo>
                <a:lnTo>
                  <a:pt x="820851" y="50799"/>
                </a:lnTo>
                <a:lnTo>
                  <a:pt x="858532" y="50799"/>
                </a:lnTo>
                <a:lnTo>
                  <a:pt x="862545" y="63499"/>
                </a:lnTo>
                <a:close/>
              </a:path>
              <a:path w="889635" h="4483100">
                <a:moveTo>
                  <a:pt x="51295" y="76199"/>
                </a:moveTo>
                <a:lnTo>
                  <a:pt x="19075" y="76199"/>
                </a:lnTo>
                <a:lnTo>
                  <a:pt x="22542" y="63499"/>
                </a:lnTo>
                <a:lnTo>
                  <a:pt x="55575" y="63499"/>
                </a:lnTo>
                <a:lnTo>
                  <a:pt x="51295" y="76199"/>
                </a:lnTo>
                <a:close/>
              </a:path>
              <a:path w="889635" h="4483100">
                <a:moveTo>
                  <a:pt x="870419" y="76199"/>
                </a:moveTo>
                <a:lnTo>
                  <a:pt x="838200" y="76199"/>
                </a:lnTo>
                <a:lnTo>
                  <a:pt x="833920" y="63499"/>
                </a:lnTo>
                <a:lnTo>
                  <a:pt x="866952" y="63499"/>
                </a:lnTo>
                <a:lnTo>
                  <a:pt x="870419" y="76199"/>
                </a:lnTo>
                <a:close/>
              </a:path>
              <a:path w="889635" h="4483100">
                <a:moveTo>
                  <a:pt x="41097" y="88899"/>
                </a:moveTo>
                <a:lnTo>
                  <a:pt x="12446" y="88899"/>
                </a:lnTo>
                <a:lnTo>
                  <a:pt x="15595" y="76199"/>
                </a:lnTo>
                <a:lnTo>
                  <a:pt x="44564" y="76199"/>
                </a:lnTo>
                <a:lnTo>
                  <a:pt x="41097" y="88899"/>
                </a:lnTo>
                <a:close/>
              </a:path>
              <a:path w="889635" h="4483100">
                <a:moveTo>
                  <a:pt x="877049" y="88899"/>
                </a:moveTo>
                <a:lnTo>
                  <a:pt x="848398" y="88899"/>
                </a:lnTo>
                <a:lnTo>
                  <a:pt x="844931" y="76199"/>
                </a:lnTo>
                <a:lnTo>
                  <a:pt x="873899" y="76199"/>
                </a:lnTo>
                <a:lnTo>
                  <a:pt x="877049" y="88899"/>
                </a:lnTo>
                <a:close/>
              </a:path>
              <a:path w="889635" h="4483100">
                <a:moveTo>
                  <a:pt x="35585" y="101599"/>
                </a:moveTo>
                <a:lnTo>
                  <a:pt x="9410" y="101599"/>
                </a:lnTo>
                <a:lnTo>
                  <a:pt x="12204" y="88899"/>
                </a:lnTo>
                <a:lnTo>
                  <a:pt x="38468" y="88899"/>
                </a:lnTo>
                <a:lnTo>
                  <a:pt x="35585" y="101599"/>
                </a:lnTo>
                <a:close/>
              </a:path>
              <a:path w="889635" h="4483100">
                <a:moveTo>
                  <a:pt x="880084" y="101599"/>
                </a:moveTo>
                <a:lnTo>
                  <a:pt x="853909" y="101599"/>
                </a:lnTo>
                <a:lnTo>
                  <a:pt x="851027" y="88899"/>
                </a:lnTo>
                <a:lnTo>
                  <a:pt x="877290" y="88899"/>
                </a:lnTo>
                <a:lnTo>
                  <a:pt x="880084" y="101599"/>
                </a:lnTo>
                <a:close/>
              </a:path>
              <a:path w="889635" h="4483100">
                <a:moveTo>
                  <a:pt x="31203" y="114299"/>
                </a:moveTo>
                <a:lnTo>
                  <a:pt x="5016" y="114299"/>
                </a:lnTo>
                <a:lnTo>
                  <a:pt x="7137" y="101599"/>
                </a:lnTo>
                <a:lnTo>
                  <a:pt x="33464" y="101599"/>
                </a:lnTo>
                <a:lnTo>
                  <a:pt x="31203" y="114299"/>
                </a:lnTo>
                <a:close/>
              </a:path>
              <a:path w="889635" h="4483100">
                <a:moveTo>
                  <a:pt x="884478" y="114299"/>
                </a:moveTo>
                <a:lnTo>
                  <a:pt x="858291" y="114299"/>
                </a:lnTo>
                <a:lnTo>
                  <a:pt x="856030" y="101599"/>
                </a:lnTo>
                <a:lnTo>
                  <a:pt x="882535" y="101599"/>
                </a:lnTo>
                <a:lnTo>
                  <a:pt x="884478" y="114299"/>
                </a:lnTo>
                <a:close/>
              </a:path>
              <a:path w="889635" h="4483100">
                <a:moveTo>
                  <a:pt x="26035" y="139699"/>
                </a:moveTo>
                <a:lnTo>
                  <a:pt x="838" y="139699"/>
                </a:lnTo>
                <a:lnTo>
                  <a:pt x="1854" y="126999"/>
                </a:lnTo>
                <a:lnTo>
                  <a:pt x="3124" y="114299"/>
                </a:lnTo>
                <a:lnTo>
                  <a:pt x="29603" y="114299"/>
                </a:lnTo>
                <a:lnTo>
                  <a:pt x="28003" y="126999"/>
                </a:lnTo>
                <a:lnTo>
                  <a:pt x="26962" y="126999"/>
                </a:lnTo>
                <a:lnTo>
                  <a:pt x="26035" y="139699"/>
                </a:lnTo>
                <a:close/>
              </a:path>
              <a:path w="889635" h="4483100">
                <a:moveTo>
                  <a:pt x="888720" y="139699"/>
                </a:moveTo>
                <a:lnTo>
                  <a:pt x="863447" y="139699"/>
                </a:lnTo>
                <a:lnTo>
                  <a:pt x="862533" y="126999"/>
                </a:lnTo>
                <a:lnTo>
                  <a:pt x="861491" y="126999"/>
                </a:lnTo>
                <a:lnTo>
                  <a:pt x="859891" y="114299"/>
                </a:lnTo>
                <a:lnTo>
                  <a:pt x="886371" y="114299"/>
                </a:lnTo>
                <a:lnTo>
                  <a:pt x="887641" y="126999"/>
                </a:lnTo>
                <a:lnTo>
                  <a:pt x="888720" y="139699"/>
                </a:lnTo>
                <a:close/>
              </a:path>
              <a:path w="889635" h="4483100">
                <a:moveTo>
                  <a:pt x="25577" y="4330700"/>
                </a:moveTo>
                <a:lnTo>
                  <a:pt x="190" y="4330700"/>
                </a:lnTo>
                <a:lnTo>
                  <a:pt x="0" y="4318000"/>
                </a:lnTo>
                <a:lnTo>
                  <a:pt x="0" y="152399"/>
                </a:lnTo>
                <a:lnTo>
                  <a:pt x="190" y="139699"/>
                </a:lnTo>
                <a:lnTo>
                  <a:pt x="25577" y="139699"/>
                </a:lnTo>
                <a:lnTo>
                  <a:pt x="25400" y="152399"/>
                </a:lnTo>
                <a:lnTo>
                  <a:pt x="25400" y="4318000"/>
                </a:lnTo>
                <a:lnTo>
                  <a:pt x="25577" y="4330700"/>
                </a:lnTo>
                <a:close/>
              </a:path>
              <a:path w="889635" h="4483100">
                <a:moveTo>
                  <a:pt x="889304" y="4330700"/>
                </a:moveTo>
                <a:lnTo>
                  <a:pt x="863917" y="4330700"/>
                </a:lnTo>
                <a:lnTo>
                  <a:pt x="864095" y="4318000"/>
                </a:lnTo>
                <a:lnTo>
                  <a:pt x="864095" y="152399"/>
                </a:lnTo>
                <a:lnTo>
                  <a:pt x="863917" y="139699"/>
                </a:lnTo>
                <a:lnTo>
                  <a:pt x="889304" y="139699"/>
                </a:lnTo>
                <a:lnTo>
                  <a:pt x="889495" y="152399"/>
                </a:lnTo>
                <a:lnTo>
                  <a:pt x="889495" y="4318000"/>
                </a:lnTo>
                <a:lnTo>
                  <a:pt x="889304" y="4330700"/>
                </a:lnTo>
                <a:close/>
              </a:path>
              <a:path w="889635" h="4483100">
                <a:moveTo>
                  <a:pt x="26962" y="4343400"/>
                </a:moveTo>
                <a:lnTo>
                  <a:pt x="838" y="4343400"/>
                </a:lnTo>
                <a:lnTo>
                  <a:pt x="774" y="4330700"/>
                </a:lnTo>
                <a:lnTo>
                  <a:pt x="26035" y="4330700"/>
                </a:lnTo>
                <a:lnTo>
                  <a:pt x="26962" y="4343400"/>
                </a:lnTo>
                <a:close/>
              </a:path>
              <a:path w="889635" h="4483100">
                <a:moveTo>
                  <a:pt x="886371" y="4356100"/>
                </a:moveTo>
                <a:lnTo>
                  <a:pt x="859891" y="4356100"/>
                </a:lnTo>
                <a:lnTo>
                  <a:pt x="861491" y="4343400"/>
                </a:lnTo>
                <a:lnTo>
                  <a:pt x="862533" y="4343400"/>
                </a:lnTo>
                <a:lnTo>
                  <a:pt x="863447" y="4330700"/>
                </a:lnTo>
                <a:lnTo>
                  <a:pt x="888720" y="4330700"/>
                </a:lnTo>
                <a:lnTo>
                  <a:pt x="887641" y="4343400"/>
                </a:lnTo>
                <a:lnTo>
                  <a:pt x="886371" y="4356100"/>
                </a:lnTo>
                <a:close/>
              </a:path>
              <a:path w="889635" h="4483100">
                <a:moveTo>
                  <a:pt x="29603" y="4356100"/>
                </a:moveTo>
                <a:lnTo>
                  <a:pt x="3124" y="4356100"/>
                </a:lnTo>
                <a:lnTo>
                  <a:pt x="1854" y="4343400"/>
                </a:lnTo>
                <a:lnTo>
                  <a:pt x="28003" y="4343400"/>
                </a:lnTo>
                <a:lnTo>
                  <a:pt x="29603" y="4356100"/>
                </a:lnTo>
                <a:close/>
              </a:path>
              <a:path w="889635" h="4483100">
                <a:moveTo>
                  <a:pt x="33464" y="4368800"/>
                </a:moveTo>
                <a:lnTo>
                  <a:pt x="7137" y="4368800"/>
                </a:lnTo>
                <a:lnTo>
                  <a:pt x="5016" y="4356100"/>
                </a:lnTo>
                <a:lnTo>
                  <a:pt x="31203" y="4356100"/>
                </a:lnTo>
                <a:lnTo>
                  <a:pt x="33464" y="4368800"/>
                </a:lnTo>
                <a:close/>
              </a:path>
              <a:path w="889635" h="4483100">
                <a:moveTo>
                  <a:pt x="882535" y="4368800"/>
                </a:moveTo>
                <a:lnTo>
                  <a:pt x="856030" y="4368800"/>
                </a:lnTo>
                <a:lnTo>
                  <a:pt x="858291" y="4356100"/>
                </a:lnTo>
                <a:lnTo>
                  <a:pt x="884478" y="4356100"/>
                </a:lnTo>
                <a:lnTo>
                  <a:pt x="882535" y="4368800"/>
                </a:lnTo>
                <a:close/>
              </a:path>
              <a:path w="889635" h="4483100">
                <a:moveTo>
                  <a:pt x="38468" y="4381500"/>
                </a:moveTo>
                <a:lnTo>
                  <a:pt x="12204" y="4381500"/>
                </a:lnTo>
                <a:lnTo>
                  <a:pt x="9410" y="4368800"/>
                </a:lnTo>
                <a:lnTo>
                  <a:pt x="35585" y="4368800"/>
                </a:lnTo>
                <a:lnTo>
                  <a:pt x="38468" y="4381500"/>
                </a:lnTo>
                <a:close/>
              </a:path>
              <a:path w="889635" h="4483100">
                <a:moveTo>
                  <a:pt x="877290" y="4381500"/>
                </a:moveTo>
                <a:lnTo>
                  <a:pt x="851027" y="4381500"/>
                </a:lnTo>
                <a:lnTo>
                  <a:pt x="853909" y="4368800"/>
                </a:lnTo>
                <a:lnTo>
                  <a:pt x="880084" y="4368800"/>
                </a:lnTo>
                <a:lnTo>
                  <a:pt x="877290" y="4381500"/>
                </a:lnTo>
                <a:close/>
              </a:path>
              <a:path w="889635" h="4483100">
                <a:moveTo>
                  <a:pt x="44564" y="4394200"/>
                </a:moveTo>
                <a:lnTo>
                  <a:pt x="15595" y="4394200"/>
                </a:lnTo>
                <a:lnTo>
                  <a:pt x="12446" y="4381500"/>
                </a:lnTo>
                <a:lnTo>
                  <a:pt x="41097" y="4381500"/>
                </a:lnTo>
                <a:lnTo>
                  <a:pt x="44564" y="4394200"/>
                </a:lnTo>
                <a:close/>
              </a:path>
              <a:path w="889635" h="4483100">
                <a:moveTo>
                  <a:pt x="873899" y="4394200"/>
                </a:moveTo>
                <a:lnTo>
                  <a:pt x="844931" y="4394200"/>
                </a:lnTo>
                <a:lnTo>
                  <a:pt x="848398" y="4381500"/>
                </a:lnTo>
                <a:lnTo>
                  <a:pt x="877049" y="4381500"/>
                </a:lnTo>
                <a:lnTo>
                  <a:pt x="873899" y="4394200"/>
                </a:lnTo>
                <a:close/>
              </a:path>
              <a:path w="889635" h="4483100">
                <a:moveTo>
                  <a:pt x="55575" y="4406900"/>
                </a:moveTo>
                <a:lnTo>
                  <a:pt x="22542" y="4406900"/>
                </a:lnTo>
                <a:lnTo>
                  <a:pt x="18783" y="4394200"/>
                </a:lnTo>
                <a:lnTo>
                  <a:pt x="51295" y="4394200"/>
                </a:lnTo>
                <a:lnTo>
                  <a:pt x="55575" y="4406900"/>
                </a:lnTo>
                <a:close/>
              </a:path>
              <a:path w="889635" h="4483100">
                <a:moveTo>
                  <a:pt x="866952" y="4406900"/>
                </a:moveTo>
                <a:lnTo>
                  <a:pt x="833920" y="4406900"/>
                </a:lnTo>
                <a:lnTo>
                  <a:pt x="838200" y="4394200"/>
                </a:lnTo>
                <a:lnTo>
                  <a:pt x="870712" y="4394200"/>
                </a:lnTo>
                <a:lnTo>
                  <a:pt x="866952" y="4406900"/>
                </a:lnTo>
                <a:close/>
              </a:path>
              <a:path w="889635" h="4483100">
                <a:moveTo>
                  <a:pt x="64071" y="4419600"/>
                </a:moveTo>
                <a:lnTo>
                  <a:pt x="30962" y="4419600"/>
                </a:lnTo>
                <a:lnTo>
                  <a:pt x="26949" y="4406900"/>
                </a:lnTo>
                <a:lnTo>
                  <a:pt x="59309" y="4406900"/>
                </a:lnTo>
                <a:lnTo>
                  <a:pt x="64071" y="4419600"/>
                </a:lnTo>
                <a:close/>
              </a:path>
              <a:path w="889635" h="4483100">
                <a:moveTo>
                  <a:pt x="858532" y="4419600"/>
                </a:moveTo>
                <a:lnTo>
                  <a:pt x="825423" y="4419600"/>
                </a:lnTo>
                <a:lnTo>
                  <a:pt x="830186" y="4406900"/>
                </a:lnTo>
                <a:lnTo>
                  <a:pt x="862545" y="4406900"/>
                </a:lnTo>
                <a:lnTo>
                  <a:pt x="858532" y="4419600"/>
                </a:lnTo>
                <a:close/>
              </a:path>
              <a:path w="889635" h="4483100">
                <a:moveTo>
                  <a:pt x="78397" y="4432300"/>
                </a:moveTo>
                <a:lnTo>
                  <a:pt x="40512" y="4432300"/>
                </a:lnTo>
                <a:lnTo>
                  <a:pt x="35598" y="4419600"/>
                </a:lnTo>
                <a:lnTo>
                  <a:pt x="72961" y="4419600"/>
                </a:lnTo>
                <a:lnTo>
                  <a:pt x="78397" y="4432300"/>
                </a:lnTo>
                <a:close/>
              </a:path>
              <a:path w="889635" h="4483100">
                <a:moveTo>
                  <a:pt x="83553" y="4432300"/>
                </a:moveTo>
                <a:lnTo>
                  <a:pt x="78397" y="4432300"/>
                </a:lnTo>
                <a:lnTo>
                  <a:pt x="77914" y="4419600"/>
                </a:lnTo>
                <a:lnTo>
                  <a:pt x="83553" y="4432300"/>
                </a:lnTo>
                <a:close/>
              </a:path>
              <a:path w="889635" h="4483100">
                <a:moveTo>
                  <a:pt x="811098" y="4432300"/>
                </a:moveTo>
                <a:lnTo>
                  <a:pt x="805942" y="4432300"/>
                </a:lnTo>
                <a:lnTo>
                  <a:pt x="811580" y="4419600"/>
                </a:lnTo>
                <a:lnTo>
                  <a:pt x="811098" y="4432300"/>
                </a:lnTo>
                <a:close/>
              </a:path>
              <a:path w="889635" h="4483100">
                <a:moveTo>
                  <a:pt x="848982" y="4432300"/>
                </a:moveTo>
                <a:lnTo>
                  <a:pt x="811098" y="4432300"/>
                </a:lnTo>
                <a:lnTo>
                  <a:pt x="816533" y="4419600"/>
                </a:lnTo>
                <a:lnTo>
                  <a:pt x="853897" y="4419600"/>
                </a:lnTo>
                <a:lnTo>
                  <a:pt x="848982" y="4432300"/>
                </a:lnTo>
                <a:close/>
              </a:path>
              <a:path w="889635" h="4483100">
                <a:moveTo>
                  <a:pt x="100063" y="4445000"/>
                </a:moveTo>
                <a:lnTo>
                  <a:pt x="56794" y="4445000"/>
                </a:lnTo>
                <a:lnTo>
                  <a:pt x="51562" y="4432300"/>
                </a:lnTo>
                <a:lnTo>
                  <a:pt x="93853" y="4432300"/>
                </a:lnTo>
                <a:lnTo>
                  <a:pt x="100063" y="4445000"/>
                </a:lnTo>
                <a:close/>
              </a:path>
              <a:path w="889635" h="4483100">
                <a:moveTo>
                  <a:pt x="832700" y="4445000"/>
                </a:moveTo>
                <a:lnTo>
                  <a:pt x="789419" y="4445000"/>
                </a:lnTo>
                <a:lnTo>
                  <a:pt x="795629" y="4432300"/>
                </a:lnTo>
                <a:lnTo>
                  <a:pt x="838377" y="4432300"/>
                </a:lnTo>
                <a:lnTo>
                  <a:pt x="832700" y="4445000"/>
                </a:lnTo>
                <a:close/>
              </a:path>
              <a:path w="889635" h="4483100">
                <a:moveTo>
                  <a:pt x="143598" y="4457700"/>
                </a:moveTo>
                <a:lnTo>
                  <a:pt x="75184" y="4457700"/>
                </a:lnTo>
                <a:lnTo>
                  <a:pt x="69342" y="4445000"/>
                </a:lnTo>
                <a:lnTo>
                  <a:pt x="136385" y="4445000"/>
                </a:lnTo>
                <a:lnTo>
                  <a:pt x="143598" y="4457700"/>
                </a:lnTo>
                <a:close/>
              </a:path>
              <a:path w="889635" h="4483100">
                <a:moveTo>
                  <a:pt x="814311" y="4457700"/>
                </a:moveTo>
                <a:lnTo>
                  <a:pt x="745896" y="4457700"/>
                </a:lnTo>
                <a:lnTo>
                  <a:pt x="753110" y="4445000"/>
                </a:lnTo>
                <a:lnTo>
                  <a:pt x="820153" y="4445000"/>
                </a:lnTo>
                <a:lnTo>
                  <a:pt x="814311" y="4457700"/>
                </a:lnTo>
                <a:close/>
              </a:path>
              <a:path w="889635" h="4483100">
                <a:moveTo>
                  <a:pt x="793496" y="4470400"/>
                </a:moveTo>
                <a:lnTo>
                  <a:pt x="95999" y="4470400"/>
                </a:lnTo>
                <a:lnTo>
                  <a:pt x="88493" y="4457700"/>
                </a:lnTo>
                <a:lnTo>
                  <a:pt x="801001" y="4457700"/>
                </a:lnTo>
                <a:lnTo>
                  <a:pt x="793496" y="4470400"/>
                </a:lnTo>
                <a:close/>
              </a:path>
              <a:path w="889635" h="4483100">
                <a:moveTo>
                  <a:pt x="741146" y="4483100"/>
                </a:moveTo>
                <a:lnTo>
                  <a:pt x="148348" y="4483100"/>
                </a:lnTo>
                <a:lnTo>
                  <a:pt x="141033" y="4470400"/>
                </a:lnTo>
                <a:lnTo>
                  <a:pt x="748461" y="4470400"/>
                </a:lnTo>
                <a:lnTo>
                  <a:pt x="741146" y="44831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223594" y="1688109"/>
            <a:ext cx="1465580" cy="2400300"/>
          </a:xfrm>
          <a:custGeom>
            <a:avLst/>
            <a:gdLst/>
            <a:ahLst/>
            <a:cxnLst/>
            <a:rect l="l" t="t" r="r" b="b"/>
            <a:pathLst>
              <a:path w="1465579" h="2400300">
                <a:moveTo>
                  <a:pt x="1300022" y="12699"/>
                </a:moveTo>
                <a:lnTo>
                  <a:pt x="165544" y="12699"/>
                </a:lnTo>
                <a:lnTo>
                  <a:pt x="177279" y="0"/>
                </a:lnTo>
                <a:lnTo>
                  <a:pt x="1288275" y="0"/>
                </a:lnTo>
                <a:lnTo>
                  <a:pt x="1300022" y="12699"/>
                </a:lnTo>
                <a:close/>
              </a:path>
              <a:path w="1465579" h="2400300">
                <a:moveTo>
                  <a:pt x="1333576" y="25399"/>
                </a:moveTo>
                <a:lnTo>
                  <a:pt x="132524" y="25399"/>
                </a:lnTo>
                <a:lnTo>
                  <a:pt x="143433" y="12699"/>
                </a:lnTo>
                <a:lnTo>
                  <a:pt x="1322120" y="12699"/>
                </a:lnTo>
                <a:lnTo>
                  <a:pt x="1333576" y="25399"/>
                </a:lnTo>
                <a:close/>
              </a:path>
              <a:path w="1465579" h="2400300">
                <a:moveTo>
                  <a:pt x="174269" y="38099"/>
                </a:moveTo>
                <a:lnTo>
                  <a:pt x="111671" y="38099"/>
                </a:lnTo>
                <a:lnTo>
                  <a:pt x="121411" y="25399"/>
                </a:lnTo>
                <a:lnTo>
                  <a:pt x="185419" y="25399"/>
                </a:lnTo>
                <a:lnTo>
                  <a:pt x="174269" y="38099"/>
                </a:lnTo>
                <a:close/>
              </a:path>
              <a:path w="1465579" h="2400300">
                <a:moveTo>
                  <a:pt x="1353883" y="38099"/>
                </a:moveTo>
                <a:lnTo>
                  <a:pt x="1291285" y="38099"/>
                </a:lnTo>
                <a:lnTo>
                  <a:pt x="1280134" y="25399"/>
                </a:lnTo>
                <a:lnTo>
                  <a:pt x="1344142" y="25399"/>
                </a:lnTo>
                <a:lnTo>
                  <a:pt x="1353883" y="38099"/>
                </a:lnTo>
                <a:close/>
              </a:path>
              <a:path w="1465579" h="2400300">
                <a:moveTo>
                  <a:pt x="125387" y="63499"/>
                </a:moveTo>
                <a:lnTo>
                  <a:pt x="83019" y="63499"/>
                </a:lnTo>
                <a:lnTo>
                  <a:pt x="92201" y="50799"/>
                </a:lnTo>
                <a:lnTo>
                  <a:pt x="101269" y="38099"/>
                </a:lnTo>
                <a:lnTo>
                  <a:pt x="154457" y="38099"/>
                </a:lnTo>
                <a:lnTo>
                  <a:pt x="144106" y="50799"/>
                </a:lnTo>
                <a:lnTo>
                  <a:pt x="135115" y="50799"/>
                </a:lnTo>
                <a:lnTo>
                  <a:pt x="125387" y="63499"/>
                </a:lnTo>
                <a:close/>
              </a:path>
              <a:path w="1465579" h="2400300">
                <a:moveTo>
                  <a:pt x="1382534" y="63499"/>
                </a:moveTo>
                <a:lnTo>
                  <a:pt x="1340180" y="63499"/>
                </a:lnTo>
                <a:lnTo>
                  <a:pt x="1330439" y="50799"/>
                </a:lnTo>
                <a:lnTo>
                  <a:pt x="1321447" y="50799"/>
                </a:lnTo>
                <a:lnTo>
                  <a:pt x="1311097" y="38099"/>
                </a:lnTo>
                <a:lnTo>
                  <a:pt x="1364284" y="38099"/>
                </a:lnTo>
                <a:lnTo>
                  <a:pt x="1373352" y="50799"/>
                </a:lnTo>
                <a:lnTo>
                  <a:pt x="1382534" y="63499"/>
                </a:lnTo>
                <a:close/>
              </a:path>
              <a:path w="1465579" h="2400300">
                <a:moveTo>
                  <a:pt x="77114" y="101599"/>
                </a:moveTo>
                <a:lnTo>
                  <a:pt x="50037" y="101599"/>
                </a:lnTo>
                <a:lnTo>
                  <a:pt x="57911" y="88899"/>
                </a:lnTo>
                <a:lnTo>
                  <a:pt x="65455" y="76199"/>
                </a:lnTo>
                <a:lnTo>
                  <a:pt x="73812" y="63499"/>
                </a:lnTo>
                <a:lnTo>
                  <a:pt x="116966" y="63499"/>
                </a:lnTo>
                <a:lnTo>
                  <a:pt x="107899" y="76199"/>
                </a:lnTo>
                <a:lnTo>
                  <a:pt x="100101" y="76199"/>
                </a:lnTo>
                <a:lnTo>
                  <a:pt x="91770" y="88899"/>
                </a:lnTo>
                <a:lnTo>
                  <a:pt x="84658" y="88899"/>
                </a:lnTo>
                <a:lnTo>
                  <a:pt x="77114" y="101599"/>
                </a:lnTo>
                <a:close/>
              </a:path>
              <a:path w="1465579" h="2400300">
                <a:moveTo>
                  <a:pt x="1415529" y="101599"/>
                </a:moveTo>
                <a:lnTo>
                  <a:pt x="1388452" y="101599"/>
                </a:lnTo>
                <a:lnTo>
                  <a:pt x="1380909" y="88899"/>
                </a:lnTo>
                <a:lnTo>
                  <a:pt x="1373797" y="88899"/>
                </a:lnTo>
                <a:lnTo>
                  <a:pt x="1365453" y="76199"/>
                </a:lnTo>
                <a:lnTo>
                  <a:pt x="1357668" y="76199"/>
                </a:lnTo>
                <a:lnTo>
                  <a:pt x="1348600" y="63499"/>
                </a:lnTo>
                <a:lnTo>
                  <a:pt x="1391754" y="63499"/>
                </a:lnTo>
                <a:lnTo>
                  <a:pt x="1400098" y="76199"/>
                </a:lnTo>
                <a:lnTo>
                  <a:pt x="1408036" y="88899"/>
                </a:lnTo>
                <a:lnTo>
                  <a:pt x="1415529" y="101599"/>
                </a:lnTo>
                <a:close/>
              </a:path>
              <a:path w="1465579" h="2400300">
                <a:moveTo>
                  <a:pt x="70370" y="114299"/>
                </a:moveTo>
                <a:lnTo>
                  <a:pt x="36753" y="114299"/>
                </a:lnTo>
                <a:lnTo>
                  <a:pt x="43002" y="101599"/>
                </a:lnTo>
                <a:lnTo>
                  <a:pt x="77495" y="101599"/>
                </a:lnTo>
                <a:lnTo>
                  <a:pt x="70370" y="114299"/>
                </a:lnTo>
                <a:close/>
              </a:path>
              <a:path w="1465579" h="2400300">
                <a:moveTo>
                  <a:pt x="1428800" y="114299"/>
                </a:moveTo>
                <a:lnTo>
                  <a:pt x="1395183" y="114299"/>
                </a:lnTo>
                <a:lnTo>
                  <a:pt x="1388059" y="101599"/>
                </a:lnTo>
                <a:lnTo>
                  <a:pt x="1422222" y="101599"/>
                </a:lnTo>
                <a:lnTo>
                  <a:pt x="1428800" y="114299"/>
                </a:lnTo>
                <a:close/>
              </a:path>
              <a:path w="1465579" h="2400300">
                <a:moveTo>
                  <a:pt x="47675" y="152399"/>
                </a:moveTo>
                <a:lnTo>
                  <a:pt x="19989" y="152399"/>
                </a:lnTo>
                <a:lnTo>
                  <a:pt x="25069" y="139699"/>
                </a:lnTo>
                <a:lnTo>
                  <a:pt x="30365" y="126999"/>
                </a:lnTo>
                <a:lnTo>
                  <a:pt x="36436" y="114299"/>
                </a:lnTo>
                <a:lnTo>
                  <a:pt x="64388" y="114299"/>
                </a:lnTo>
                <a:lnTo>
                  <a:pt x="58140" y="126999"/>
                </a:lnTo>
                <a:lnTo>
                  <a:pt x="58458" y="126999"/>
                </a:lnTo>
                <a:lnTo>
                  <a:pt x="52679" y="139699"/>
                </a:lnTo>
                <a:lnTo>
                  <a:pt x="52971" y="139699"/>
                </a:lnTo>
                <a:lnTo>
                  <a:pt x="47675" y="152399"/>
                </a:lnTo>
                <a:close/>
              </a:path>
              <a:path w="1465579" h="2400300">
                <a:moveTo>
                  <a:pt x="1445564" y="152399"/>
                </a:moveTo>
                <a:lnTo>
                  <a:pt x="1417891" y="152399"/>
                </a:lnTo>
                <a:lnTo>
                  <a:pt x="1412582" y="139699"/>
                </a:lnTo>
                <a:lnTo>
                  <a:pt x="1412875" y="139699"/>
                </a:lnTo>
                <a:lnTo>
                  <a:pt x="1407096" y="126999"/>
                </a:lnTo>
                <a:lnTo>
                  <a:pt x="1407413" y="126999"/>
                </a:lnTo>
                <a:lnTo>
                  <a:pt x="1401178" y="114299"/>
                </a:lnTo>
                <a:lnTo>
                  <a:pt x="1429118" y="114299"/>
                </a:lnTo>
                <a:lnTo>
                  <a:pt x="1435188" y="126999"/>
                </a:lnTo>
                <a:lnTo>
                  <a:pt x="1440497" y="139699"/>
                </a:lnTo>
                <a:lnTo>
                  <a:pt x="1445564" y="152399"/>
                </a:lnTo>
                <a:close/>
              </a:path>
              <a:path w="1465579" h="2400300">
                <a:moveTo>
                  <a:pt x="39077" y="165099"/>
                </a:moveTo>
                <a:lnTo>
                  <a:pt x="15239" y="165099"/>
                </a:lnTo>
                <a:lnTo>
                  <a:pt x="19748" y="152399"/>
                </a:lnTo>
                <a:lnTo>
                  <a:pt x="43383" y="152399"/>
                </a:lnTo>
                <a:lnTo>
                  <a:pt x="39077" y="165099"/>
                </a:lnTo>
                <a:close/>
              </a:path>
              <a:path w="1465579" h="2400300">
                <a:moveTo>
                  <a:pt x="1450111" y="165099"/>
                </a:moveTo>
                <a:lnTo>
                  <a:pt x="1426476" y="165099"/>
                </a:lnTo>
                <a:lnTo>
                  <a:pt x="1422184" y="152399"/>
                </a:lnTo>
                <a:lnTo>
                  <a:pt x="1445806" y="152399"/>
                </a:lnTo>
                <a:lnTo>
                  <a:pt x="1450111" y="165099"/>
                </a:lnTo>
                <a:close/>
              </a:path>
              <a:path w="1465579" h="2400300">
                <a:moveTo>
                  <a:pt x="35521" y="177799"/>
                </a:moveTo>
                <a:lnTo>
                  <a:pt x="9639" y="177799"/>
                </a:lnTo>
                <a:lnTo>
                  <a:pt x="11315" y="165099"/>
                </a:lnTo>
                <a:lnTo>
                  <a:pt x="39293" y="165099"/>
                </a:lnTo>
                <a:lnTo>
                  <a:pt x="35521" y="177799"/>
                </a:lnTo>
                <a:close/>
              </a:path>
              <a:path w="1465579" h="2400300">
                <a:moveTo>
                  <a:pt x="1456016" y="177799"/>
                </a:moveTo>
                <a:lnTo>
                  <a:pt x="1430032" y="177799"/>
                </a:lnTo>
                <a:lnTo>
                  <a:pt x="1426260" y="165099"/>
                </a:lnTo>
                <a:lnTo>
                  <a:pt x="1454099" y="165099"/>
                </a:lnTo>
                <a:lnTo>
                  <a:pt x="1456016" y="177799"/>
                </a:lnTo>
                <a:close/>
              </a:path>
              <a:path w="1465579" h="2400300">
                <a:moveTo>
                  <a:pt x="32511" y="190499"/>
                </a:moveTo>
                <a:lnTo>
                  <a:pt x="6502" y="190499"/>
                </a:lnTo>
                <a:lnTo>
                  <a:pt x="8000" y="177799"/>
                </a:lnTo>
                <a:lnTo>
                  <a:pt x="34061" y="177799"/>
                </a:lnTo>
                <a:lnTo>
                  <a:pt x="32511" y="190499"/>
                </a:lnTo>
                <a:close/>
              </a:path>
              <a:path w="1465579" h="2400300">
                <a:moveTo>
                  <a:pt x="33985" y="190499"/>
                </a:moveTo>
                <a:lnTo>
                  <a:pt x="34061" y="177799"/>
                </a:lnTo>
                <a:lnTo>
                  <a:pt x="35661" y="177799"/>
                </a:lnTo>
                <a:lnTo>
                  <a:pt x="33985" y="190499"/>
                </a:lnTo>
                <a:close/>
              </a:path>
              <a:path w="1465579" h="2400300">
                <a:moveTo>
                  <a:pt x="1431582" y="190499"/>
                </a:moveTo>
                <a:lnTo>
                  <a:pt x="1429892" y="177799"/>
                </a:lnTo>
                <a:lnTo>
                  <a:pt x="1431493" y="177799"/>
                </a:lnTo>
                <a:lnTo>
                  <a:pt x="1431582" y="190499"/>
                </a:lnTo>
                <a:close/>
              </a:path>
              <a:path w="1465579" h="2400300">
                <a:moveTo>
                  <a:pt x="1459128" y="190499"/>
                </a:moveTo>
                <a:lnTo>
                  <a:pt x="1433042" y="190499"/>
                </a:lnTo>
                <a:lnTo>
                  <a:pt x="1431493" y="177799"/>
                </a:lnTo>
                <a:lnTo>
                  <a:pt x="1457642" y="177799"/>
                </a:lnTo>
                <a:lnTo>
                  <a:pt x="1459128" y="190499"/>
                </a:lnTo>
                <a:close/>
              </a:path>
              <a:path w="1465579" h="2400300">
                <a:moveTo>
                  <a:pt x="29984" y="203199"/>
                </a:moveTo>
                <a:lnTo>
                  <a:pt x="3975" y="203199"/>
                </a:lnTo>
                <a:lnTo>
                  <a:pt x="5168" y="190499"/>
                </a:lnTo>
                <a:lnTo>
                  <a:pt x="31254" y="190499"/>
                </a:lnTo>
                <a:lnTo>
                  <a:pt x="29984" y="203199"/>
                </a:lnTo>
                <a:close/>
              </a:path>
              <a:path w="1465579" h="2400300">
                <a:moveTo>
                  <a:pt x="1461642" y="203199"/>
                </a:moveTo>
                <a:lnTo>
                  <a:pt x="1435569" y="203199"/>
                </a:lnTo>
                <a:lnTo>
                  <a:pt x="1434299" y="190499"/>
                </a:lnTo>
                <a:lnTo>
                  <a:pt x="1460461" y="190499"/>
                </a:lnTo>
                <a:lnTo>
                  <a:pt x="1461642" y="203199"/>
                </a:lnTo>
                <a:close/>
              </a:path>
              <a:path w="1465579" h="2400300">
                <a:moveTo>
                  <a:pt x="27990" y="215899"/>
                </a:moveTo>
                <a:lnTo>
                  <a:pt x="2006" y="215899"/>
                </a:lnTo>
                <a:lnTo>
                  <a:pt x="2933" y="203199"/>
                </a:lnTo>
                <a:lnTo>
                  <a:pt x="28981" y="203199"/>
                </a:lnTo>
                <a:lnTo>
                  <a:pt x="27990" y="215899"/>
                </a:lnTo>
                <a:close/>
              </a:path>
              <a:path w="1465579" h="2400300">
                <a:moveTo>
                  <a:pt x="1463548" y="215899"/>
                </a:moveTo>
                <a:lnTo>
                  <a:pt x="1437563" y="215899"/>
                </a:lnTo>
                <a:lnTo>
                  <a:pt x="1436585" y="203199"/>
                </a:lnTo>
                <a:lnTo>
                  <a:pt x="1462671" y="203199"/>
                </a:lnTo>
                <a:lnTo>
                  <a:pt x="1463548" y="215899"/>
                </a:lnTo>
                <a:close/>
              </a:path>
              <a:path w="1465579" h="2400300">
                <a:moveTo>
                  <a:pt x="26555" y="228599"/>
                </a:moveTo>
                <a:lnTo>
                  <a:pt x="749" y="228599"/>
                </a:lnTo>
                <a:lnTo>
                  <a:pt x="1320" y="215899"/>
                </a:lnTo>
                <a:lnTo>
                  <a:pt x="27241" y="215899"/>
                </a:lnTo>
                <a:lnTo>
                  <a:pt x="26555" y="228599"/>
                </a:lnTo>
                <a:close/>
              </a:path>
              <a:path w="1465579" h="2400300">
                <a:moveTo>
                  <a:pt x="1464830" y="228599"/>
                </a:moveTo>
                <a:lnTo>
                  <a:pt x="1438998" y="228599"/>
                </a:lnTo>
                <a:lnTo>
                  <a:pt x="1438313" y="215899"/>
                </a:lnTo>
                <a:lnTo>
                  <a:pt x="1464271" y="215899"/>
                </a:lnTo>
                <a:lnTo>
                  <a:pt x="1464830" y="228599"/>
                </a:lnTo>
                <a:close/>
              </a:path>
              <a:path w="1465579" h="2400300">
                <a:moveTo>
                  <a:pt x="25463" y="241299"/>
                </a:moveTo>
                <a:lnTo>
                  <a:pt x="76" y="241299"/>
                </a:lnTo>
                <a:lnTo>
                  <a:pt x="317" y="228599"/>
                </a:lnTo>
                <a:lnTo>
                  <a:pt x="25704" y="228599"/>
                </a:lnTo>
                <a:lnTo>
                  <a:pt x="25463" y="241299"/>
                </a:lnTo>
                <a:close/>
              </a:path>
              <a:path w="1465579" h="2400300">
                <a:moveTo>
                  <a:pt x="1465478" y="241299"/>
                </a:moveTo>
                <a:lnTo>
                  <a:pt x="1440091" y="241299"/>
                </a:lnTo>
                <a:lnTo>
                  <a:pt x="1439862" y="228599"/>
                </a:lnTo>
                <a:lnTo>
                  <a:pt x="1465237" y="228599"/>
                </a:lnTo>
                <a:lnTo>
                  <a:pt x="1465478" y="241299"/>
                </a:lnTo>
                <a:close/>
              </a:path>
              <a:path w="1465579" h="2400300">
                <a:moveTo>
                  <a:pt x="25400" y="2146300"/>
                </a:moveTo>
                <a:lnTo>
                  <a:pt x="0" y="2146300"/>
                </a:lnTo>
                <a:lnTo>
                  <a:pt x="0" y="241299"/>
                </a:lnTo>
                <a:lnTo>
                  <a:pt x="25400" y="241299"/>
                </a:lnTo>
                <a:lnTo>
                  <a:pt x="25400" y="2146300"/>
                </a:lnTo>
                <a:close/>
              </a:path>
              <a:path w="1465579" h="2400300">
                <a:moveTo>
                  <a:pt x="1465554" y="2146300"/>
                </a:moveTo>
                <a:lnTo>
                  <a:pt x="1440154" y="2146300"/>
                </a:lnTo>
                <a:lnTo>
                  <a:pt x="1440154" y="241299"/>
                </a:lnTo>
                <a:lnTo>
                  <a:pt x="1465554" y="241299"/>
                </a:lnTo>
                <a:lnTo>
                  <a:pt x="1465554" y="2146300"/>
                </a:lnTo>
                <a:close/>
              </a:path>
              <a:path w="1465579" h="2400300">
                <a:moveTo>
                  <a:pt x="25704" y="2159000"/>
                </a:moveTo>
                <a:lnTo>
                  <a:pt x="317" y="2159000"/>
                </a:lnTo>
                <a:lnTo>
                  <a:pt x="76" y="2146300"/>
                </a:lnTo>
                <a:lnTo>
                  <a:pt x="25463" y="2146300"/>
                </a:lnTo>
                <a:lnTo>
                  <a:pt x="25704" y="2159000"/>
                </a:lnTo>
                <a:close/>
              </a:path>
              <a:path w="1465579" h="2400300">
                <a:moveTo>
                  <a:pt x="1465224" y="2159000"/>
                </a:moveTo>
                <a:lnTo>
                  <a:pt x="1439862" y="2159000"/>
                </a:lnTo>
                <a:lnTo>
                  <a:pt x="1440091" y="2146300"/>
                </a:lnTo>
                <a:lnTo>
                  <a:pt x="1465478" y="2146300"/>
                </a:lnTo>
                <a:lnTo>
                  <a:pt x="1465224" y="2159000"/>
                </a:lnTo>
                <a:close/>
              </a:path>
              <a:path w="1465579" h="2400300">
                <a:moveTo>
                  <a:pt x="26593" y="2171700"/>
                </a:moveTo>
                <a:lnTo>
                  <a:pt x="1295" y="2171700"/>
                </a:lnTo>
                <a:lnTo>
                  <a:pt x="723" y="2159000"/>
                </a:lnTo>
                <a:lnTo>
                  <a:pt x="26047" y="2159000"/>
                </a:lnTo>
                <a:lnTo>
                  <a:pt x="26593" y="2171700"/>
                </a:lnTo>
                <a:close/>
              </a:path>
              <a:path w="1465579" h="2400300">
                <a:moveTo>
                  <a:pt x="1464233" y="2171700"/>
                </a:moveTo>
                <a:lnTo>
                  <a:pt x="1438973" y="2171700"/>
                </a:lnTo>
                <a:lnTo>
                  <a:pt x="1439506" y="2159000"/>
                </a:lnTo>
                <a:lnTo>
                  <a:pt x="1464805" y="2159000"/>
                </a:lnTo>
                <a:lnTo>
                  <a:pt x="1464233" y="2171700"/>
                </a:lnTo>
                <a:close/>
              </a:path>
              <a:path w="1465579" h="2400300">
                <a:moveTo>
                  <a:pt x="28981" y="2184400"/>
                </a:moveTo>
                <a:lnTo>
                  <a:pt x="2882" y="2184400"/>
                </a:lnTo>
                <a:lnTo>
                  <a:pt x="2006" y="2171700"/>
                </a:lnTo>
                <a:lnTo>
                  <a:pt x="27990" y="2171700"/>
                </a:lnTo>
                <a:lnTo>
                  <a:pt x="28981" y="2184400"/>
                </a:lnTo>
                <a:close/>
              </a:path>
              <a:path w="1465579" h="2400300">
                <a:moveTo>
                  <a:pt x="1462620" y="2184400"/>
                </a:moveTo>
                <a:lnTo>
                  <a:pt x="1436585" y="2184400"/>
                </a:lnTo>
                <a:lnTo>
                  <a:pt x="1437563" y="2171700"/>
                </a:lnTo>
                <a:lnTo>
                  <a:pt x="1463509" y="2171700"/>
                </a:lnTo>
                <a:lnTo>
                  <a:pt x="1462620" y="2184400"/>
                </a:lnTo>
                <a:close/>
              </a:path>
              <a:path w="1465579" h="2400300">
                <a:moveTo>
                  <a:pt x="31254" y="2197100"/>
                </a:moveTo>
                <a:lnTo>
                  <a:pt x="5105" y="2197100"/>
                </a:lnTo>
                <a:lnTo>
                  <a:pt x="3924" y="2184400"/>
                </a:lnTo>
                <a:lnTo>
                  <a:pt x="29984" y="2184400"/>
                </a:lnTo>
                <a:lnTo>
                  <a:pt x="31254" y="2197100"/>
                </a:lnTo>
                <a:close/>
              </a:path>
              <a:path w="1465579" h="2400300">
                <a:moveTo>
                  <a:pt x="1460398" y="2197100"/>
                </a:moveTo>
                <a:lnTo>
                  <a:pt x="1434299" y="2197100"/>
                </a:lnTo>
                <a:lnTo>
                  <a:pt x="1435569" y="2184400"/>
                </a:lnTo>
                <a:lnTo>
                  <a:pt x="1461579" y="2184400"/>
                </a:lnTo>
                <a:lnTo>
                  <a:pt x="1460398" y="2197100"/>
                </a:lnTo>
                <a:close/>
              </a:path>
              <a:path w="1465579" h="2400300">
                <a:moveTo>
                  <a:pt x="34061" y="2209800"/>
                </a:moveTo>
                <a:lnTo>
                  <a:pt x="7924" y="2209800"/>
                </a:lnTo>
                <a:lnTo>
                  <a:pt x="6502" y="2197100"/>
                </a:lnTo>
                <a:lnTo>
                  <a:pt x="32511" y="2197100"/>
                </a:lnTo>
                <a:lnTo>
                  <a:pt x="34061" y="2209800"/>
                </a:lnTo>
                <a:close/>
              </a:path>
              <a:path w="1465579" h="2400300">
                <a:moveTo>
                  <a:pt x="1457566" y="2209800"/>
                </a:moveTo>
                <a:lnTo>
                  <a:pt x="1431493" y="2209800"/>
                </a:lnTo>
                <a:lnTo>
                  <a:pt x="1433042" y="2197100"/>
                </a:lnTo>
                <a:lnTo>
                  <a:pt x="1459052" y="2197100"/>
                </a:lnTo>
                <a:lnTo>
                  <a:pt x="1457566" y="2209800"/>
                </a:lnTo>
                <a:close/>
              </a:path>
              <a:path w="1465579" h="2400300">
                <a:moveTo>
                  <a:pt x="43383" y="2235200"/>
                </a:moveTo>
                <a:lnTo>
                  <a:pt x="15239" y="2235200"/>
                </a:lnTo>
                <a:lnTo>
                  <a:pt x="11315" y="2222500"/>
                </a:lnTo>
                <a:lnTo>
                  <a:pt x="9550" y="2209800"/>
                </a:lnTo>
                <a:lnTo>
                  <a:pt x="35521" y="2209800"/>
                </a:lnTo>
                <a:lnTo>
                  <a:pt x="39293" y="2222500"/>
                </a:lnTo>
                <a:lnTo>
                  <a:pt x="39077" y="2222500"/>
                </a:lnTo>
                <a:lnTo>
                  <a:pt x="43383" y="2235200"/>
                </a:lnTo>
                <a:close/>
              </a:path>
              <a:path w="1465579" h="2400300">
                <a:moveTo>
                  <a:pt x="1450327" y="2235200"/>
                </a:moveTo>
                <a:lnTo>
                  <a:pt x="1422184" y="2235200"/>
                </a:lnTo>
                <a:lnTo>
                  <a:pt x="1426476" y="2222500"/>
                </a:lnTo>
                <a:lnTo>
                  <a:pt x="1426260" y="2222500"/>
                </a:lnTo>
                <a:lnTo>
                  <a:pt x="1430032" y="2209800"/>
                </a:lnTo>
                <a:lnTo>
                  <a:pt x="1455927" y="2209800"/>
                </a:lnTo>
                <a:lnTo>
                  <a:pt x="1454099" y="2222500"/>
                </a:lnTo>
                <a:lnTo>
                  <a:pt x="1450327" y="2235200"/>
                </a:lnTo>
                <a:close/>
              </a:path>
              <a:path w="1465579" h="2400300">
                <a:moveTo>
                  <a:pt x="64388" y="2273300"/>
                </a:moveTo>
                <a:lnTo>
                  <a:pt x="36436" y="2273300"/>
                </a:lnTo>
                <a:lnTo>
                  <a:pt x="30657" y="2260600"/>
                </a:lnTo>
                <a:lnTo>
                  <a:pt x="25069" y="2247900"/>
                </a:lnTo>
                <a:lnTo>
                  <a:pt x="19989" y="2235200"/>
                </a:lnTo>
                <a:lnTo>
                  <a:pt x="47675" y="2235200"/>
                </a:lnTo>
                <a:lnTo>
                  <a:pt x="52971" y="2247900"/>
                </a:lnTo>
                <a:lnTo>
                  <a:pt x="52679" y="2247900"/>
                </a:lnTo>
                <a:lnTo>
                  <a:pt x="58458" y="2260600"/>
                </a:lnTo>
                <a:lnTo>
                  <a:pt x="58140" y="2260600"/>
                </a:lnTo>
                <a:lnTo>
                  <a:pt x="64388" y="2273300"/>
                </a:lnTo>
                <a:close/>
              </a:path>
              <a:path w="1465579" h="2400300">
                <a:moveTo>
                  <a:pt x="1429118" y="2273300"/>
                </a:moveTo>
                <a:lnTo>
                  <a:pt x="1401178" y="2273300"/>
                </a:lnTo>
                <a:lnTo>
                  <a:pt x="1407413" y="2260600"/>
                </a:lnTo>
                <a:lnTo>
                  <a:pt x="1407096" y="2260600"/>
                </a:lnTo>
                <a:lnTo>
                  <a:pt x="1412875" y="2247900"/>
                </a:lnTo>
                <a:lnTo>
                  <a:pt x="1412582" y="2247900"/>
                </a:lnTo>
                <a:lnTo>
                  <a:pt x="1417891" y="2235200"/>
                </a:lnTo>
                <a:lnTo>
                  <a:pt x="1445564" y="2235200"/>
                </a:lnTo>
                <a:lnTo>
                  <a:pt x="1440497" y="2247900"/>
                </a:lnTo>
                <a:lnTo>
                  <a:pt x="1434896" y="2260600"/>
                </a:lnTo>
                <a:lnTo>
                  <a:pt x="1429118" y="2273300"/>
                </a:lnTo>
                <a:close/>
              </a:path>
              <a:path w="1465579" h="2400300">
                <a:moveTo>
                  <a:pt x="77495" y="2286000"/>
                </a:moveTo>
                <a:lnTo>
                  <a:pt x="43002" y="2286000"/>
                </a:lnTo>
                <a:lnTo>
                  <a:pt x="36753" y="2273300"/>
                </a:lnTo>
                <a:lnTo>
                  <a:pt x="70370" y="2273300"/>
                </a:lnTo>
                <a:lnTo>
                  <a:pt x="77495" y="2286000"/>
                </a:lnTo>
                <a:close/>
              </a:path>
              <a:path w="1465579" h="2400300">
                <a:moveTo>
                  <a:pt x="1415529" y="2298700"/>
                </a:moveTo>
                <a:lnTo>
                  <a:pt x="1380909" y="2298700"/>
                </a:lnTo>
                <a:lnTo>
                  <a:pt x="1388452" y="2286000"/>
                </a:lnTo>
                <a:lnTo>
                  <a:pt x="1388059" y="2286000"/>
                </a:lnTo>
                <a:lnTo>
                  <a:pt x="1395183" y="2273300"/>
                </a:lnTo>
                <a:lnTo>
                  <a:pt x="1428800" y="2273300"/>
                </a:lnTo>
                <a:lnTo>
                  <a:pt x="1422222" y="2286000"/>
                </a:lnTo>
                <a:lnTo>
                  <a:pt x="1415529" y="2298700"/>
                </a:lnTo>
                <a:close/>
              </a:path>
              <a:path w="1465579" h="2400300">
                <a:moveTo>
                  <a:pt x="84658" y="2298700"/>
                </a:moveTo>
                <a:lnTo>
                  <a:pt x="50037" y="2298700"/>
                </a:lnTo>
                <a:lnTo>
                  <a:pt x="43345" y="2286000"/>
                </a:lnTo>
                <a:lnTo>
                  <a:pt x="77114" y="2286000"/>
                </a:lnTo>
                <a:lnTo>
                  <a:pt x="84658" y="2298700"/>
                </a:lnTo>
                <a:close/>
              </a:path>
              <a:path w="1465579" h="2400300">
                <a:moveTo>
                  <a:pt x="108369" y="2324100"/>
                </a:moveTo>
                <a:lnTo>
                  <a:pt x="73812" y="2324100"/>
                </a:lnTo>
                <a:lnTo>
                  <a:pt x="65455" y="2311400"/>
                </a:lnTo>
                <a:lnTo>
                  <a:pt x="57911" y="2298700"/>
                </a:lnTo>
                <a:lnTo>
                  <a:pt x="91770" y="2298700"/>
                </a:lnTo>
                <a:lnTo>
                  <a:pt x="100101" y="2311400"/>
                </a:lnTo>
                <a:lnTo>
                  <a:pt x="99656" y="2311400"/>
                </a:lnTo>
                <a:lnTo>
                  <a:pt x="108369" y="2324100"/>
                </a:lnTo>
                <a:close/>
              </a:path>
              <a:path w="1465579" h="2400300">
                <a:moveTo>
                  <a:pt x="1391754" y="2324100"/>
                </a:moveTo>
                <a:lnTo>
                  <a:pt x="1357198" y="2324100"/>
                </a:lnTo>
                <a:lnTo>
                  <a:pt x="1365910" y="2311400"/>
                </a:lnTo>
                <a:lnTo>
                  <a:pt x="1365453" y="2311400"/>
                </a:lnTo>
                <a:lnTo>
                  <a:pt x="1373797" y="2298700"/>
                </a:lnTo>
                <a:lnTo>
                  <a:pt x="1408036" y="2298700"/>
                </a:lnTo>
                <a:lnTo>
                  <a:pt x="1400098" y="2311400"/>
                </a:lnTo>
                <a:lnTo>
                  <a:pt x="1391754" y="2324100"/>
                </a:lnTo>
                <a:close/>
              </a:path>
              <a:path w="1465579" h="2400300">
                <a:moveTo>
                  <a:pt x="154457" y="2349500"/>
                </a:moveTo>
                <a:lnTo>
                  <a:pt x="101269" y="2349500"/>
                </a:lnTo>
                <a:lnTo>
                  <a:pt x="92201" y="2336800"/>
                </a:lnTo>
                <a:lnTo>
                  <a:pt x="83019" y="2324100"/>
                </a:lnTo>
                <a:lnTo>
                  <a:pt x="116471" y="2324100"/>
                </a:lnTo>
                <a:lnTo>
                  <a:pt x="125882" y="2336800"/>
                </a:lnTo>
                <a:lnTo>
                  <a:pt x="144106" y="2336800"/>
                </a:lnTo>
                <a:lnTo>
                  <a:pt x="154457" y="2349500"/>
                </a:lnTo>
                <a:close/>
              </a:path>
              <a:path w="1465579" h="2400300">
                <a:moveTo>
                  <a:pt x="1364284" y="2349500"/>
                </a:moveTo>
                <a:lnTo>
                  <a:pt x="1311097" y="2349500"/>
                </a:lnTo>
                <a:lnTo>
                  <a:pt x="1321447" y="2336800"/>
                </a:lnTo>
                <a:lnTo>
                  <a:pt x="1339672" y="2336800"/>
                </a:lnTo>
                <a:lnTo>
                  <a:pt x="1349082" y="2324100"/>
                </a:lnTo>
                <a:lnTo>
                  <a:pt x="1382534" y="2324100"/>
                </a:lnTo>
                <a:lnTo>
                  <a:pt x="1373352" y="2336800"/>
                </a:lnTo>
                <a:lnTo>
                  <a:pt x="1364284" y="2349500"/>
                </a:lnTo>
                <a:close/>
              </a:path>
              <a:path w="1465579" h="2400300">
                <a:moveTo>
                  <a:pt x="174853" y="2362200"/>
                </a:moveTo>
                <a:lnTo>
                  <a:pt x="121411" y="2362200"/>
                </a:lnTo>
                <a:lnTo>
                  <a:pt x="111671" y="2349500"/>
                </a:lnTo>
                <a:lnTo>
                  <a:pt x="163956" y="2349500"/>
                </a:lnTo>
                <a:lnTo>
                  <a:pt x="174853" y="2362200"/>
                </a:lnTo>
                <a:close/>
              </a:path>
              <a:path w="1465579" h="2400300">
                <a:moveTo>
                  <a:pt x="1344142" y="2362200"/>
                </a:moveTo>
                <a:lnTo>
                  <a:pt x="1290701" y="2362200"/>
                </a:lnTo>
                <a:lnTo>
                  <a:pt x="1301597" y="2349500"/>
                </a:lnTo>
                <a:lnTo>
                  <a:pt x="1353883" y="2349500"/>
                </a:lnTo>
                <a:lnTo>
                  <a:pt x="1344142" y="2362200"/>
                </a:lnTo>
                <a:close/>
              </a:path>
              <a:path w="1465579" h="2400300">
                <a:moveTo>
                  <a:pt x="229628" y="2374900"/>
                </a:moveTo>
                <a:lnTo>
                  <a:pt x="142875" y="2374900"/>
                </a:lnTo>
                <a:lnTo>
                  <a:pt x="132524" y="2362200"/>
                </a:lnTo>
                <a:lnTo>
                  <a:pt x="223608" y="2362200"/>
                </a:lnTo>
                <a:lnTo>
                  <a:pt x="229628" y="2374900"/>
                </a:lnTo>
                <a:close/>
              </a:path>
              <a:path w="1465579" h="2400300">
                <a:moveTo>
                  <a:pt x="1322679" y="2374900"/>
                </a:moveTo>
                <a:lnTo>
                  <a:pt x="1235925" y="2374900"/>
                </a:lnTo>
                <a:lnTo>
                  <a:pt x="1241958" y="2362200"/>
                </a:lnTo>
                <a:lnTo>
                  <a:pt x="1333576" y="2362200"/>
                </a:lnTo>
                <a:lnTo>
                  <a:pt x="1322679" y="2374900"/>
                </a:lnTo>
                <a:close/>
              </a:path>
              <a:path w="1465579" h="2400300">
                <a:moveTo>
                  <a:pt x="1287830" y="2387600"/>
                </a:moveTo>
                <a:lnTo>
                  <a:pt x="177279" y="2387600"/>
                </a:lnTo>
                <a:lnTo>
                  <a:pt x="166128" y="2374900"/>
                </a:lnTo>
                <a:lnTo>
                  <a:pt x="1300022" y="2374900"/>
                </a:lnTo>
                <a:lnTo>
                  <a:pt x="1287830" y="2387600"/>
                </a:lnTo>
                <a:close/>
              </a:path>
              <a:path w="1465579" h="2400300">
                <a:moveTo>
                  <a:pt x="1238491" y="2400300"/>
                </a:moveTo>
                <a:lnTo>
                  <a:pt x="226745" y="2400300"/>
                </a:lnTo>
                <a:lnTo>
                  <a:pt x="220395" y="2387600"/>
                </a:lnTo>
                <a:lnTo>
                  <a:pt x="1244841" y="2387600"/>
                </a:lnTo>
                <a:lnTo>
                  <a:pt x="1238491" y="24003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495404" y="4784445"/>
            <a:ext cx="2689860" cy="961390"/>
          </a:xfrm>
          <a:custGeom>
            <a:avLst/>
            <a:gdLst/>
            <a:ahLst/>
            <a:cxnLst/>
            <a:rect l="l" t="t" r="r" b="b"/>
            <a:pathLst>
              <a:path w="2689859" h="961389">
                <a:moveTo>
                  <a:pt x="2554655" y="2539"/>
                </a:moveTo>
                <a:lnTo>
                  <a:pt x="135039" y="2539"/>
                </a:lnTo>
                <a:lnTo>
                  <a:pt x="151168" y="0"/>
                </a:lnTo>
                <a:lnTo>
                  <a:pt x="2538526" y="0"/>
                </a:lnTo>
                <a:lnTo>
                  <a:pt x="2554655" y="2539"/>
                </a:lnTo>
                <a:close/>
              </a:path>
              <a:path w="2689859" h="961389">
                <a:moveTo>
                  <a:pt x="2586367" y="12700"/>
                </a:moveTo>
                <a:lnTo>
                  <a:pt x="103327" y="12700"/>
                </a:lnTo>
                <a:lnTo>
                  <a:pt x="110998" y="8889"/>
                </a:lnTo>
                <a:lnTo>
                  <a:pt x="118249" y="7620"/>
                </a:lnTo>
                <a:lnTo>
                  <a:pt x="118859" y="6350"/>
                </a:lnTo>
                <a:lnTo>
                  <a:pt x="126263" y="5079"/>
                </a:lnTo>
                <a:lnTo>
                  <a:pt x="134416" y="2539"/>
                </a:lnTo>
                <a:lnTo>
                  <a:pt x="2555278" y="2539"/>
                </a:lnTo>
                <a:lnTo>
                  <a:pt x="2563431" y="5079"/>
                </a:lnTo>
                <a:lnTo>
                  <a:pt x="2570835" y="6350"/>
                </a:lnTo>
                <a:lnTo>
                  <a:pt x="2571445" y="7620"/>
                </a:lnTo>
                <a:lnTo>
                  <a:pt x="2579281" y="10160"/>
                </a:lnTo>
                <a:lnTo>
                  <a:pt x="2586367" y="12700"/>
                </a:lnTo>
                <a:close/>
              </a:path>
              <a:path w="2689859" h="961389">
                <a:moveTo>
                  <a:pt x="2608211" y="24129"/>
                </a:moveTo>
                <a:lnTo>
                  <a:pt x="81483" y="24129"/>
                </a:lnTo>
                <a:lnTo>
                  <a:pt x="88557" y="19050"/>
                </a:lnTo>
                <a:lnTo>
                  <a:pt x="95288" y="16510"/>
                </a:lnTo>
                <a:lnTo>
                  <a:pt x="102755" y="12700"/>
                </a:lnTo>
                <a:lnTo>
                  <a:pt x="2586939" y="12700"/>
                </a:lnTo>
                <a:lnTo>
                  <a:pt x="2594406" y="16510"/>
                </a:lnTo>
                <a:lnTo>
                  <a:pt x="2601137" y="19050"/>
                </a:lnTo>
                <a:lnTo>
                  <a:pt x="2608211" y="24129"/>
                </a:lnTo>
                <a:close/>
              </a:path>
              <a:path w="2689859" h="961389">
                <a:moveTo>
                  <a:pt x="139509" y="27939"/>
                </a:moveTo>
                <a:lnTo>
                  <a:pt x="74637" y="27939"/>
                </a:lnTo>
                <a:lnTo>
                  <a:pt x="80962" y="24129"/>
                </a:lnTo>
                <a:lnTo>
                  <a:pt x="2608732" y="24129"/>
                </a:lnTo>
                <a:lnTo>
                  <a:pt x="2610840" y="25400"/>
                </a:lnTo>
                <a:lnTo>
                  <a:pt x="154368" y="25400"/>
                </a:lnTo>
                <a:lnTo>
                  <a:pt x="146558" y="26670"/>
                </a:lnTo>
                <a:lnTo>
                  <a:pt x="147192" y="26670"/>
                </a:lnTo>
                <a:lnTo>
                  <a:pt x="139509" y="27939"/>
                </a:lnTo>
                <a:close/>
              </a:path>
              <a:path w="2689859" h="961389">
                <a:moveTo>
                  <a:pt x="2615057" y="27939"/>
                </a:moveTo>
                <a:lnTo>
                  <a:pt x="2550185" y="27939"/>
                </a:lnTo>
                <a:lnTo>
                  <a:pt x="2542501" y="26670"/>
                </a:lnTo>
                <a:lnTo>
                  <a:pt x="2543136" y="26670"/>
                </a:lnTo>
                <a:lnTo>
                  <a:pt x="2535326" y="25400"/>
                </a:lnTo>
                <a:lnTo>
                  <a:pt x="2610840" y="25400"/>
                </a:lnTo>
                <a:lnTo>
                  <a:pt x="2615057" y="27939"/>
                </a:lnTo>
                <a:close/>
              </a:path>
              <a:path w="2689859" h="961389">
                <a:moveTo>
                  <a:pt x="140131" y="932180"/>
                </a:moveTo>
                <a:lnTo>
                  <a:pt x="74129" y="932180"/>
                </a:lnTo>
                <a:lnTo>
                  <a:pt x="68008" y="927100"/>
                </a:lnTo>
                <a:lnTo>
                  <a:pt x="61163" y="922019"/>
                </a:lnTo>
                <a:lnTo>
                  <a:pt x="55499" y="916939"/>
                </a:lnTo>
                <a:lnTo>
                  <a:pt x="49631" y="911860"/>
                </a:lnTo>
                <a:lnTo>
                  <a:pt x="49199" y="911860"/>
                </a:lnTo>
                <a:lnTo>
                  <a:pt x="44043" y="905510"/>
                </a:lnTo>
                <a:lnTo>
                  <a:pt x="38722" y="899160"/>
                </a:lnTo>
                <a:lnTo>
                  <a:pt x="33705" y="892810"/>
                </a:lnTo>
                <a:lnTo>
                  <a:pt x="28994" y="886460"/>
                </a:lnTo>
                <a:lnTo>
                  <a:pt x="28651" y="886460"/>
                </a:lnTo>
                <a:lnTo>
                  <a:pt x="24282" y="878839"/>
                </a:lnTo>
                <a:lnTo>
                  <a:pt x="16776" y="866139"/>
                </a:lnTo>
                <a:lnTo>
                  <a:pt x="13385" y="858519"/>
                </a:lnTo>
                <a:lnTo>
                  <a:pt x="13144" y="857250"/>
                </a:lnTo>
                <a:lnTo>
                  <a:pt x="10134" y="849630"/>
                </a:lnTo>
                <a:lnTo>
                  <a:pt x="7492" y="842010"/>
                </a:lnTo>
                <a:lnTo>
                  <a:pt x="5232" y="834389"/>
                </a:lnTo>
                <a:lnTo>
                  <a:pt x="3492" y="826769"/>
                </a:lnTo>
                <a:lnTo>
                  <a:pt x="3365" y="825500"/>
                </a:lnTo>
                <a:lnTo>
                  <a:pt x="1892" y="817880"/>
                </a:lnTo>
                <a:lnTo>
                  <a:pt x="901" y="810260"/>
                </a:lnTo>
                <a:lnTo>
                  <a:pt x="838" y="808989"/>
                </a:lnTo>
                <a:lnTo>
                  <a:pt x="203" y="800100"/>
                </a:lnTo>
                <a:lnTo>
                  <a:pt x="0" y="792479"/>
                </a:lnTo>
                <a:lnTo>
                  <a:pt x="0" y="167639"/>
                </a:lnTo>
                <a:lnTo>
                  <a:pt x="203" y="160020"/>
                </a:lnTo>
                <a:lnTo>
                  <a:pt x="838" y="151129"/>
                </a:lnTo>
                <a:lnTo>
                  <a:pt x="1892" y="142239"/>
                </a:lnTo>
                <a:lnTo>
                  <a:pt x="3365" y="134620"/>
                </a:lnTo>
                <a:lnTo>
                  <a:pt x="3492" y="133350"/>
                </a:lnTo>
                <a:lnTo>
                  <a:pt x="5232" y="125729"/>
                </a:lnTo>
                <a:lnTo>
                  <a:pt x="7492" y="118110"/>
                </a:lnTo>
                <a:lnTo>
                  <a:pt x="10134" y="110489"/>
                </a:lnTo>
                <a:lnTo>
                  <a:pt x="13144" y="102870"/>
                </a:lnTo>
                <a:lnTo>
                  <a:pt x="13385" y="101600"/>
                </a:lnTo>
                <a:lnTo>
                  <a:pt x="16776" y="95250"/>
                </a:lnTo>
                <a:lnTo>
                  <a:pt x="20523" y="87629"/>
                </a:lnTo>
                <a:lnTo>
                  <a:pt x="24282" y="81279"/>
                </a:lnTo>
                <a:lnTo>
                  <a:pt x="28651" y="73660"/>
                </a:lnTo>
                <a:lnTo>
                  <a:pt x="28994" y="73660"/>
                </a:lnTo>
                <a:lnTo>
                  <a:pt x="33705" y="67310"/>
                </a:lnTo>
                <a:lnTo>
                  <a:pt x="38722" y="60960"/>
                </a:lnTo>
                <a:lnTo>
                  <a:pt x="44043" y="54610"/>
                </a:lnTo>
                <a:lnTo>
                  <a:pt x="49199" y="49529"/>
                </a:lnTo>
                <a:lnTo>
                  <a:pt x="49631" y="48260"/>
                </a:lnTo>
                <a:lnTo>
                  <a:pt x="55499" y="43179"/>
                </a:lnTo>
                <a:lnTo>
                  <a:pt x="61163" y="38100"/>
                </a:lnTo>
                <a:lnTo>
                  <a:pt x="68008" y="33020"/>
                </a:lnTo>
                <a:lnTo>
                  <a:pt x="74129" y="27939"/>
                </a:lnTo>
                <a:lnTo>
                  <a:pt x="140131" y="27939"/>
                </a:lnTo>
                <a:lnTo>
                  <a:pt x="132587" y="29210"/>
                </a:lnTo>
                <a:lnTo>
                  <a:pt x="133197" y="29210"/>
                </a:lnTo>
                <a:lnTo>
                  <a:pt x="125793" y="31750"/>
                </a:lnTo>
                <a:lnTo>
                  <a:pt x="126390" y="31750"/>
                </a:lnTo>
                <a:lnTo>
                  <a:pt x="119151" y="33020"/>
                </a:lnTo>
                <a:lnTo>
                  <a:pt x="119735" y="33020"/>
                </a:lnTo>
                <a:lnTo>
                  <a:pt x="112649" y="35560"/>
                </a:lnTo>
                <a:lnTo>
                  <a:pt x="113220" y="35560"/>
                </a:lnTo>
                <a:lnTo>
                  <a:pt x="106311" y="39370"/>
                </a:lnTo>
                <a:lnTo>
                  <a:pt x="106870" y="39370"/>
                </a:lnTo>
                <a:lnTo>
                  <a:pt x="100139" y="41910"/>
                </a:lnTo>
                <a:lnTo>
                  <a:pt x="100685" y="41910"/>
                </a:lnTo>
                <a:lnTo>
                  <a:pt x="94145" y="45720"/>
                </a:lnTo>
                <a:lnTo>
                  <a:pt x="94665" y="45720"/>
                </a:lnTo>
                <a:lnTo>
                  <a:pt x="88341" y="49529"/>
                </a:lnTo>
                <a:lnTo>
                  <a:pt x="88849" y="49529"/>
                </a:lnTo>
                <a:lnTo>
                  <a:pt x="82727" y="53339"/>
                </a:lnTo>
                <a:lnTo>
                  <a:pt x="83223" y="53339"/>
                </a:lnTo>
                <a:lnTo>
                  <a:pt x="77317" y="57150"/>
                </a:lnTo>
                <a:lnTo>
                  <a:pt x="77787" y="57150"/>
                </a:lnTo>
                <a:lnTo>
                  <a:pt x="72136" y="62229"/>
                </a:lnTo>
                <a:lnTo>
                  <a:pt x="72580" y="62229"/>
                </a:lnTo>
                <a:lnTo>
                  <a:pt x="68513" y="66039"/>
                </a:lnTo>
                <a:lnTo>
                  <a:pt x="67589" y="66039"/>
                </a:lnTo>
                <a:lnTo>
                  <a:pt x="63454" y="71120"/>
                </a:lnTo>
                <a:lnTo>
                  <a:pt x="62826" y="71120"/>
                </a:lnTo>
                <a:lnTo>
                  <a:pt x="58905" y="76200"/>
                </a:lnTo>
                <a:lnTo>
                  <a:pt x="58318" y="76200"/>
                </a:lnTo>
                <a:lnTo>
                  <a:pt x="53682" y="82550"/>
                </a:lnTo>
                <a:lnTo>
                  <a:pt x="54051" y="82550"/>
                </a:lnTo>
                <a:lnTo>
                  <a:pt x="49695" y="87629"/>
                </a:lnTo>
                <a:lnTo>
                  <a:pt x="50037" y="87629"/>
                </a:lnTo>
                <a:lnTo>
                  <a:pt x="45974" y="93979"/>
                </a:lnTo>
                <a:lnTo>
                  <a:pt x="46291" y="93979"/>
                </a:lnTo>
                <a:lnTo>
                  <a:pt x="43294" y="99060"/>
                </a:lnTo>
                <a:lnTo>
                  <a:pt x="42837" y="99060"/>
                </a:lnTo>
                <a:lnTo>
                  <a:pt x="39958" y="105410"/>
                </a:lnTo>
                <a:lnTo>
                  <a:pt x="39662" y="105410"/>
                </a:lnTo>
                <a:lnTo>
                  <a:pt x="37058" y="111760"/>
                </a:lnTo>
                <a:lnTo>
                  <a:pt x="36779" y="111760"/>
                </a:lnTo>
                <a:lnTo>
                  <a:pt x="34450" y="118110"/>
                </a:lnTo>
                <a:lnTo>
                  <a:pt x="34201" y="118110"/>
                </a:lnTo>
                <a:lnTo>
                  <a:pt x="31737" y="125729"/>
                </a:lnTo>
                <a:lnTo>
                  <a:pt x="31927" y="125729"/>
                </a:lnTo>
                <a:lnTo>
                  <a:pt x="29832" y="132079"/>
                </a:lnTo>
                <a:lnTo>
                  <a:pt x="29984" y="132079"/>
                </a:lnTo>
                <a:lnTo>
                  <a:pt x="28534" y="138429"/>
                </a:lnTo>
                <a:lnTo>
                  <a:pt x="28371" y="138429"/>
                </a:lnTo>
                <a:lnTo>
                  <a:pt x="27000" y="146050"/>
                </a:lnTo>
                <a:lnTo>
                  <a:pt x="26098" y="153670"/>
                </a:lnTo>
                <a:lnTo>
                  <a:pt x="25666" y="160020"/>
                </a:lnTo>
                <a:lnTo>
                  <a:pt x="25429" y="167639"/>
                </a:lnTo>
                <a:lnTo>
                  <a:pt x="25429" y="792479"/>
                </a:lnTo>
                <a:lnTo>
                  <a:pt x="25574" y="798829"/>
                </a:lnTo>
                <a:lnTo>
                  <a:pt x="26174" y="807720"/>
                </a:lnTo>
                <a:lnTo>
                  <a:pt x="27101" y="814069"/>
                </a:lnTo>
                <a:lnTo>
                  <a:pt x="28371" y="821689"/>
                </a:lnTo>
                <a:lnTo>
                  <a:pt x="28534" y="821689"/>
                </a:lnTo>
                <a:lnTo>
                  <a:pt x="29984" y="828039"/>
                </a:lnTo>
                <a:lnTo>
                  <a:pt x="29832" y="828039"/>
                </a:lnTo>
                <a:lnTo>
                  <a:pt x="31927" y="835660"/>
                </a:lnTo>
                <a:lnTo>
                  <a:pt x="32147" y="835660"/>
                </a:lnTo>
                <a:lnTo>
                  <a:pt x="34201" y="842010"/>
                </a:lnTo>
                <a:lnTo>
                  <a:pt x="34450" y="842010"/>
                </a:lnTo>
                <a:lnTo>
                  <a:pt x="36779" y="848360"/>
                </a:lnTo>
                <a:lnTo>
                  <a:pt x="37058" y="848360"/>
                </a:lnTo>
                <a:lnTo>
                  <a:pt x="39662" y="854710"/>
                </a:lnTo>
                <a:lnTo>
                  <a:pt x="39958" y="854710"/>
                </a:lnTo>
                <a:lnTo>
                  <a:pt x="42837" y="861060"/>
                </a:lnTo>
                <a:lnTo>
                  <a:pt x="43294" y="861060"/>
                </a:lnTo>
                <a:lnTo>
                  <a:pt x="46291" y="866139"/>
                </a:lnTo>
                <a:lnTo>
                  <a:pt x="45974" y="866139"/>
                </a:lnTo>
                <a:lnTo>
                  <a:pt x="50037" y="872489"/>
                </a:lnTo>
                <a:lnTo>
                  <a:pt x="49695" y="872489"/>
                </a:lnTo>
                <a:lnTo>
                  <a:pt x="54051" y="877569"/>
                </a:lnTo>
                <a:lnTo>
                  <a:pt x="53682" y="877569"/>
                </a:lnTo>
                <a:lnTo>
                  <a:pt x="58318" y="883919"/>
                </a:lnTo>
                <a:lnTo>
                  <a:pt x="58905" y="883919"/>
                </a:lnTo>
                <a:lnTo>
                  <a:pt x="62826" y="889000"/>
                </a:lnTo>
                <a:lnTo>
                  <a:pt x="63454" y="889000"/>
                </a:lnTo>
                <a:lnTo>
                  <a:pt x="67589" y="894080"/>
                </a:lnTo>
                <a:lnTo>
                  <a:pt x="68513" y="894080"/>
                </a:lnTo>
                <a:lnTo>
                  <a:pt x="72580" y="897889"/>
                </a:lnTo>
                <a:lnTo>
                  <a:pt x="72136" y="897889"/>
                </a:lnTo>
                <a:lnTo>
                  <a:pt x="77787" y="902969"/>
                </a:lnTo>
                <a:lnTo>
                  <a:pt x="77317" y="902969"/>
                </a:lnTo>
                <a:lnTo>
                  <a:pt x="83223" y="906780"/>
                </a:lnTo>
                <a:lnTo>
                  <a:pt x="82727" y="906780"/>
                </a:lnTo>
                <a:lnTo>
                  <a:pt x="88849" y="910589"/>
                </a:lnTo>
                <a:lnTo>
                  <a:pt x="88341" y="910589"/>
                </a:lnTo>
                <a:lnTo>
                  <a:pt x="94665" y="914400"/>
                </a:lnTo>
                <a:lnTo>
                  <a:pt x="94145" y="914400"/>
                </a:lnTo>
                <a:lnTo>
                  <a:pt x="100685" y="918210"/>
                </a:lnTo>
                <a:lnTo>
                  <a:pt x="100139" y="918210"/>
                </a:lnTo>
                <a:lnTo>
                  <a:pt x="106870" y="922019"/>
                </a:lnTo>
                <a:lnTo>
                  <a:pt x="108614" y="922019"/>
                </a:lnTo>
                <a:lnTo>
                  <a:pt x="113220" y="924560"/>
                </a:lnTo>
                <a:lnTo>
                  <a:pt x="112649" y="924560"/>
                </a:lnTo>
                <a:lnTo>
                  <a:pt x="119735" y="927100"/>
                </a:lnTo>
                <a:lnTo>
                  <a:pt x="119151" y="927100"/>
                </a:lnTo>
                <a:lnTo>
                  <a:pt x="126390" y="929639"/>
                </a:lnTo>
                <a:lnTo>
                  <a:pt x="129495" y="929639"/>
                </a:lnTo>
                <a:lnTo>
                  <a:pt x="133197" y="930910"/>
                </a:lnTo>
                <a:lnTo>
                  <a:pt x="132587" y="930910"/>
                </a:lnTo>
                <a:lnTo>
                  <a:pt x="140131" y="932180"/>
                </a:lnTo>
                <a:close/>
              </a:path>
              <a:path w="2689859" h="961389">
                <a:moveTo>
                  <a:pt x="2622537" y="67310"/>
                </a:moveTo>
                <a:lnTo>
                  <a:pt x="2617114" y="62229"/>
                </a:lnTo>
                <a:lnTo>
                  <a:pt x="2617558" y="62229"/>
                </a:lnTo>
                <a:lnTo>
                  <a:pt x="2611907" y="57150"/>
                </a:lnTo>
                <a:lnTo>
                  <a:pt x="2612377" y="57150"/>
                </a:lnTo>
                <a:lnTo>
                  <a:pt x="2606471" y="53339"/>
                </a:lnTo>
                <a:lnTo>
                  <a:pt x="2606967" y="53339"/>
                </a:lnTo>
                <a:lnTo>
                  <a:pt x="2600845" y="49529"/>
                </a:lnTo>
                <a:lnTo>
                  <a:pt x="2601353" y="49529"/>
                </a:lnTo>
                <a:lnTo>
                  <a:pt x="2595029" y="45720"/>
                </a:lnTo>
                <a:lnTo>
                  <a:pt x="2595549" y="45720"/>
                </a:lnTo>
                <a:lnTo>
                  <a:pt x="2589009" y="41910"/>
                </a:lnTo>
                <a:lnTo>
                  <a:pt x="2589555" y="41910"/>
                </a:lnTo>
                <a:lnTo>
                  <a:pt x="2582824" y="39370"/>
                </a:lnTo>
                <a:lnTo>
                  <a:pt x="2583383" y="39370"/>
                </a:lnTo>
                <a:lnTo>
                  <a:pt x="2576474" y="35560"/>
                </a:lnTo>
                <a:lnTo>
                  <a:pt x="2577045" y="35560"/>
                </a:lnTo>
                <a:lnTo>
                  <a:pt x="2569959" y="33020"/>
                </a:lnTo>
                <a:lnTo>
                  <a:pt x="2570543" y="33020"/>
                </a:lnTo>
                <a:lnTo>
                  <a:pt x="2563304" y="31750"/>
                </a:lnTo>
                <a:lnTo>
                  <a:pt x="2563901" y="31750"/>
                </a:lnTo>
                <a:lnTo>
                  <a:pt x="2556497" y="29210"/>
                </a:lnTo>
                <a:lnTo>
                  <a:pt x="2557106" y="29210"/>
                </a:lnTo>
                <a:lnTo>
                  <a:pt x="2549563" y="27939"/>
                </a:lnTo>
                <a:lnTo>
                  <a:pt x="2615565" y="27939"/>
                </a:lnTo>
                <a:lnTo>
                  <a:pt x="2621686" y="33020"/>
                </a:lnTo>
                <a:lnTo>
                  <a:pt x="2628531" y="38100"/>
                </a:lnTo>
                <a:lnTo>
                  <a:pt x="2634195" y="43179"/>
                </a:lnTo>
                <a:lnTo>
                  <a:pt x="2640063" y="48260"/>
                </a:lnTo>
                <a:lnTo>
                  <a:pt x="2640495" y="49529"/>
                </a:lnTo>
                <a:lnTo>
                  <a:pt x="2645651" y="54610"/>
                </a:lnTo>
                <a:lnTo>
                  <a:pt x="2650972" y="60960"/>
                </a:lnTo>
                <a:lnTo>
                  <a:pt x="2654985" y="66039"/>
                </a:lnTo>
                <a:lnTo>
                  <a:pt x="2622105" y="66039"/>
                </a:lnTo>
                <a:lnTo>
                  <a:pt x="2622537" y="67310"/>
                </a:lnTo>
                <a:close/>
              </a:path>
              <a:path w="2689859" h="961389">
                <a:moveTo>
                  <a:pt x="67157" y="67310"/>
                </a:moveTo>
                <a:lnTo>
                  <a:pt x="67589" y="66039"/>
                </a:lnTo>
                <a:lnTo>
                  <a:pt x="68513" y="66039"/>
                </a:lnTo>
                <a:lnTo>
                  <a:pt x="67157" y="67310"/>
                </a:lnTo>
                <a:close/>
              </a:path>
              <a:path w="2689859" h="961389">
                <a:moveTo>
                  <a:pt x="2627274" y="72389"/>
                </a:moveTo>
                <a:lnTo>
                  <a:pt x="2622105" y="66039"/>
                </a:lnTo>
                <a:lnTo>
                  <a:pt x="2654985" y="66039"/>
                </a:lnTo>
                <a:lnTo>
                  <a:pt x="2655989" y="67310"/>
                </a:lnTo>
                <a:lnTo>
                  <a:pt x="2658816" y="71120"/>
                </a:lnTo>
                <a:lnTo>
                  <a:pt x="2626867" y="71120"/>
                </a:lnTo>
                <a:lnTo>
                  <a:pt x="2627274" y="72389"/>
                </a:lnTo>
                <a:close/>
              </a:path>
              <a:path w="2689859" h="961389">
                <a:moveTo>
                  <a:pt x="62420" y="72389"/>
                </a:moveTo>
                <a:lnTo>
                  <a:pt x="62826" y="71120"/>
                </a:lnTo>
                <a:lnTo>
                  <a:pt x="63454" y="71120"/>
                </a:lnTo>
                <a:lnTo>
                  <a:pt x="62420" y="72389"/>
                </a:lnTo>
                <a:close/>
              </a:path>
              <a:path w="2689859" h="961389">
                <a:moveTo>
                  <a:pt x="2631770" y="77470"/>
                </a:moveTo>
                <a:lnTo>
                  <a:pt x="2626867" y="71120"/>
                </a:lnTo>
                <a:lnTo>
                  <a:pt x="2658816" y="71120"/>
                </a:lnTo>
                <a:lnTo>
                  <a:pt x="2660700" y="73660"/>
                </a:lnTo>
                <a:lnTo>
                  <a:pt x="2661043" y="73660"/>
                </a:lnTo>
                <a:lnTo>
                  <a:pt x="2662499" y="76200"/>
                </a:lnTo>
                <a:lnTo>
                  <a:pt x="2631376" y="76200"/>
                </a:lnTo>
                <a:lnTo>
                  <a:pt x="2631770" y="77470"/>
                </a:lnTo>
                <a:close/>
              </a:path>
              <a:path w="2689859" h="961389">
                <a:moveTo>
                  <a:pt x="57924" y="77470"/>
                </a:moveTo>
                <a:lnTo>
                  <a:pt x="58318" y="76200"/>
                </a:lnTo>
                <a:lnTo>
                  <a:pt x="58905" y="76200"/>
                </a:lnTo>
                <a:lnTo>
                  <a:pt x="57924" y="77470"/>
                </a:lnTo>
                <a:close/>
              </a:path>
              <a:path w="2689859" h="961389">
                <a:moveTo>
                  <a:pt x="2647149" y="100329"/>
                </a:moveTo>
                <a:lnTo>
                  <a:pt x="2643403" y="93979"/>
                </a:lnTo>
                <a:lnTo>
                  <a:pt x="2643720" y="93979"/>
                </a:lnTo>
                <a:lnTo>
                  <a:pt x="2639656" y="87629"/>
                </a:lnTo>
                <a:lnTo>
                  <a:pt x="2639999" y="87629"/>
                </a:lnTo>
                <a:lnTo>
                  <a:pt x="2635643" y="82550"/>
                </a:lnTo>
                <a:lnTo>
                  <a:pt x="2636012" y="82550"/>
                </a:lnTo>
                <a:lnTo>
                  <a:pt x="2631376" y="76200"/>
                </a:lnTo>
                <a:lnTo>
                  <a:pt x="2662499" y="76200"/>
                </a:lnTo>
                <a:lnTo>
                  <a:pt x="2665412" y="81279"/>
                </a:lnTo>
                <a:lnTo>
                  <a:pt x="2669171" y="87629"/>
                </a:lnTo>
                <a:lnTo>
                  <a:pt x="2672918" y="95250"/>
                </a:lnTo>
                <a:lnTo>
                  <a:pt x="2674952" y="99060"/>
                </a:lnTo>
                <a:lnTo>
                  <a:pt x="2646857" y="99060"/>
                </a:lnTo>
                <a:lnTo>
                  <a:pt x="2647149" y="100329"/>
                </a:lnTo>
                <a:close/>
              </a:path>
              <a:path w="2689859" h="961389">
                <a:moveTo>
                  <a:pt x="42545" y="100329"/>
                </a:moveTo>
                <a:lnTo>
                  <a:pt x="42837" y="99060"/>
                </a:lnTo>
                <a:lnTo>
                  <a:pt x="43294" y="99060"/>
                </a:lnTo>
                <a:lnTo>
                  <a:pt x="42545" y="100329"/>
                </a:lnTo>
                <a:close/>
              </a:path>
              <a:path w="2689859" h="961389">
                <a:moveTo>
                  <a:pt x="2650312" y="106679"/>
                </a:moveTo>
                <a:lnTo>
                  <a:pt x="2646857" y="99060"/>
                </a:lnTo>
                <a:lnTo>
                  <a:pt x="2674952" y="99060"/>
                </a:lnTo>
                <a:lnTo>
                  <a:pt x="2676309" y="101600"/>
                </a:lnTo>
                <a:lnTo>
                  <a:pt x="2676550" y="102870"/>
                </a:lnTo>
                <a:lnTo>
                  <a:pt x="2677553" y="105410"/>
                </a:lnTo>
                <a:lnTo>
                  <a:pt x="2650032" y="105410"/>
                </a:lnTo>
                <a:lnTo>
                  <a:pt x="2650312" y="106679"/>
                </a:lnTo>
                <a:close/>
              </a:path>
              <a:path w="2689859" h="961389">
                <a:moveTo>
                  <a:pt x="39382" y="106679"/>
                </a:moveTo>
                <a:lnTo>
                  <a:pt x="39662" y="105410"/>
                </a:lnTo>
                <a:lnTo>
                  <a:pt x="39958" y="105410"/>
                </a:lnTo>
                <a:lnTo>
                  <a:pt x="39382" y="106679"/>
                </a:lnTo>
                <a:close/>
              </a:path>
              <a:path w="2689859" h="961389">
                <a:moveTo>
                  <a:pt x="2653157" y="113029"/>
                </a:moveTo>
                <a:lnTo>
                  <a:pt x="2650032" y="105410"/>
                </a:lnTo>
                <a:lnTo>
                  <a:pt x="2677553" y="105410"/>
                </a:lnTo>
                <a:lnTo>
                  <a:pt x="2679560" y="110489"/>
                </a:lnTo>
                <a:lnTo>
                  <a:pt x="2680000" y="111760"/>
                </a:lnTo>
                <a:lnTo>
                  <a:pt x="2652915" y="111760"/>
                </a:lnTo>
                <a:lnTo>
                  <a:pt x="2653157" y="113029"/>
                </a:lnTo>
                <a:close/>
              </a:path>
              <a:path w="2689859" h="961389">
                <a:moveTo>
                  <a:pt x="36537" y="113029"/>
                </a:moveTo>
                <a:lnTo>
                  <a:pt x="36779" y="111760"/>
                </a:lnTo>
                <a:lnTo>
                  <a:pt x="37058" y="111760"/>
                </a:lnTo>
                <a:lnTo>
                  <a:pt x="36537" y="113029"/>
                </a:lnTo>
                <a:close/>
              </a:path>
              <a:path w="2689859" h="961389">
                <a:moveTo>
                  <a:pt x="2655709" y="119379"/>
                </a:moveTo>
                <a:lnTo>
                  <a:pt x="2652915" y="111760"/>
                </a:lnTo>
                <a:lnTo>
                  <a:pt x="2680000" y="111760"/>
                </a:lnTo>
                <a:lnTo>
                  <a:pt x="2682201" y="118110"/>
                </a:lnTo>
                <a:lnTo>
                  <a:pt x="2655493" y="118110"/>
                </a:lnTo>
                <a:lnTo>
                  <a:pt x="2655709" y="119379"/>
                </a:lnTo>
                <a:close/>
              </a:path>
              <a:path w="2689859" h="961389">
                <a:moveTo>
                  <a:pt x="33985" y="119379"/>
                </a:moveTo>
                <a:lnTo>
                  <a:pt x="34201" y="118110"/>
                </a:lnTo>
                <a:lnTo>
                  <a:pt x="34450" y="118110"/>
                </a:lnTo>
                <a:lnTo>
                  <a:pt x="33985" y="119379"/>
                </a:lnTo>
                <a:close/>
              </a:path>
              <a:path w="2689859" h="961389">
                <a:moveTo>
                  <a:pt x="2661450" y="139700"/>
                </a:moveTo>
                <a:lnTo>
                  <a:pt x="2659710" y="132079"/>
                </a:lnTo>
                <a:lnTo>
                  <a:pt x="2659862" y="132079"/>
                </a:lnTo>
                <a:lnTo>
                  <a:pt x="2657767" y="125729"/>
                </a:lnTo>
                <a:lnTo>
                  <a:pt x="2657944" y="125729"/>
                </a:lnTo>
                <a:lnTo>
                  <a:pt x="2655493" y="118110"/>
                </a:lnTo>
                <a:lnTo>
                  <a:pt x="2682201" y="118110"/>
                </a:lnTo>
                <a:lnTo>
                  <a:pt x="2684462" y="125729"/>
                </a:lnTo>
                <a:lnTo>
                  <a:pt x="2686202" y="133350"/>
                </a:lnTo>
                <a:lnTo>
                  <a:pt x="2686329" y="134620"/>
                </a:lnTo>
                <a:lnTo>
                  <a:pt x="2687015" y="138429"/>
                </a:lnTo>
                <a:lnTo>
                  <a:pt x="2661323" y="138429"/>
                </a:lnTo>
                <a:lnTo>
                  <a:pt x="2661450" y="139700"/>
                </a:lnTo>
                <a:close/>
              </a:path>
              <a:path w="2689859" h="961389">
                <a:moveTo>
                  <a:pt x="28244" y="139700"/>
                </a:moveTo>
                <a:lnTo>
                  <a:pt x="28371" y="138429"/>
                </a:lnTo>
                <a:lnTo>
                  <a:pt x="28534" y="138429"/>
                </a:lnTo>
                <a:lnTo>
                  <a:pt x="28244" y="139700"/>
                </a:lnTo>
                <a:close/>
              </a:path>
              <a:path w="2689859" h="961389">
                <a:moveTo>
                  <a:pt x="2689525" y="161289"/>
                </a:moveTo>
                <a:lnTo>
                  <a:pt x="2664129" y="161289"/>
                </a:lnTo>
                <a:lnTo>
                  <a:pt x="2664091" y="160020"/>
                </a:lnTo>
                <a:lnTo>
                  <a:pt x="2663520" y="153670"/>
                </a:lnTo>
                <a:lnTo>
                  <a:pt x="2662593" y="146050"/>
                </a:lnTo>
                <a:lnTo>
                  <a:pt x="2661323" y="138429"/>
                </a:lnTo>
                <a:lnTo>
                  <a:pt x="2687015" y="138429"/>
                </a:lnTo>
                <a:lnTo>
                  <a:pt x="2687701" y="142239"/>
                </a:lnTo>
                <a:lnTo>
                  <a:pt x="2688793" y="151129"/>
                </a:lnTo>
                <a:lnTo>
                  <a:pt x="2689491" y="160020"/>
                </a:lnTo>
                <a:lnTo>
                  <a:pt x="2689525" y="161289"/>
                </a:lnTo>
                <a:close/>
              </a:path>
              <a:path w="2689859" h="961389">
                <a:moveTo>
                  <a:pt x="25577" y="161131"/>
                </a:moveTo>
                <a:lnTo>
                  <a:pt x="25603" y="160020"/>
                </a:lnTo>
                <a:lnTo>
                  <a:pt x="25577" y="161131"/>
                </a:lnTo>
                <a:close/>
              </a:path>
              <a:path w="2689859" h="961389">
                <a:moveTo>
                  <a:pt x="2664117" y="161131"/>
                </a:moveTo>
                <a:lnTo>
                  <a:pt x="2664028" y="160020"/>
                </a:lnTo>
                <a:lnTo>
                  <a:pt x="2664117" y="161131"/>
                </a:lnTo>
                <a:close/>
              </a:path>
              <a:path w="2689859" h="961389">
                <a:moveTo>
                  <a:pt x="25574" y="161289"/>
                </a:moveTo>
                <a:lnTo>
                  <a:pt x="25577" y="161131"/>
                </a:lnTo>
                <a:lnTo>
                  <a:pt x="25574" y="161289"/>
                </a:lnTo>
                <a:close/>
              </a:path>
              <a:path w="2689859" h="961389">
                <a:moveTo>
                  <a:pt x="2689694" y="792479"/>
                </a:moveTo>
                <a:lnTo>
                  <a:pt x="2664294" y="792479"/>
                </a:lnTo>
                <a:lnTo>
                  <a:pt x="2664294" y="167639"/>
                </a:lnTo>
                <a:lnTo>
                  <a:pt x="2664117" y="161131"/>
                </a:lnTo>
                <a:lnTo>
                  <a:pt x="2664129" y="161289"/>
                </a:lnTo>
                <a:lnTo>
                  <a:pt x="2689525" y="161289"/>
                </a:lnTo>
                <a:lnTo>
                  <a:pt x="2689694" y="167639"/>
                </a:lnTo>
                <a:lnTo>
                  <a:pt x="2689694" y="792479"/>
                </a:lnTo>
                <a:close/>
              </a:path>
              <a:path w="2689859" h="961389">
                <a:moveTo>
                  <a:pt x="25400" y="168910"/>
                </a:moveTo>
                <a:lnTo>
                  <a:pt x="25400" y="167639"/>
                </a:lnTo>
                <a:lnTo>
                  <a:pt x="25400" y="168910"/>
                </a:lnTo>
                <a:close/>
              </a:path>
              <a:path w="2689859" h="961389">
                <a:moveTo>
                  <a:pt x="2664294" y="168910"/>
                </a:moveTo>
                <a:lnTo>
                  <a:pt x="2664265" y="167639"/>
                </a:lnTo>
                <a:lnTo>
                  <a:pt x="2664294" y="168910"/>
                </a:lnTo>
                <a:close/>
              </a:path>
              <a:path w="2689859" h="961389">
                <a:moveTo>
                  <a:pt x="25429" y="792479"/>
                </a:moveTo>
                <a:lnTo>
                  <a:pt x="25400" y="791210"/>
                </a:lnTo>
                <a:lnTo>
                  <a:pt x="25429" y="792479"/>
                </a:lnTo>
                <a:close/>
              </a:path>
              <a:path w="2689859" h="961389">
                <a:moveTo>
                  <a:pt x="2689491" y="800100"/>
                </a:moveTo>
                <a:lnTo>
                  <a:pt x="2664091" y="800100"/>
                </a:lnTo>
                <a:lnTo>
                  <a:pt x="2664129" y="798829"/>
                </a:lnTo>
                <a:lnTo>
                  <a:pt x="2664294" y="791210"/>
                </a:lnTo>
                <a:lnTo>
                  <a:pt x="2664294" y="792479"/>
                </a:lnTo>
                <a:lnTo>
                  <a:pt x="2689694" y="792479"/>
                </a:lnTo>
                <a:lnTo>
                  <a:pt x="2689491" y="800100"/>
                </a:lnTo>
                <a:close/>
              </a:path>
              <a:path w="2689859" h="961389">
                <a:moveTo>
                  <a:pt x="2664116" y="799028"/>
                </a:moveTo>
                <a:lnTo>
                  <a:pt x="2664120" y="798829"/>
                </a:lnTo>
                <a:lnTo>
                  <a:pt x="2664116" y="799028"/>
                </a:lnTo>
                <a:close/>
              </a:path>
              <a:path w="2689859" h="961389">
                <a:moveTo>
                  <a:pt x="25652" y="800100"/>
                </a:moveTo>
                <a:lnTo>
                  <a:pt x="25578" y="799028"/>
                </a:lnTo>
                <a:lnTo>
                  <a:pt x="25652" y="800100"/>
                </a:lnTo>
                <a:close/>
              </a:path>
              <a:path w="2689859" h="961389">
                <a:moveTo>
                  <a:pt x="2688947" y="807720"/>
                </a:moveTo>
                <a:lnTo>
                  <a:pt x="2663520" y="807720"/>
                </a:lnTo>
                <a:lnTo>
                  <a:pt x="2664116" y="799028"/>
                </a:lnTo>
                <a:lnTo>
                  <a:pt x="2664091" y="800100"/>
                </a:lnTo>
                <a:lnTo>
                  <a:pt x="2689491" y="800100"/>
                </a:lnTo>
                <a:lnTo>
                  <a:pt x="2688947" y="807720"/>
                </a:lnTo>
                <a:close/>
              </a:path>
              <a:path w="2689859" h="961389">
                <a:moveTo>
                  <a:pt x="26265" y="807720"/>
                </a:moveTo>
                <a:lnTo>
                  <a:pt x="26098" y="806450"/>
                </a:lnTo>
                <a:lnTo>
                  <a:pt x="26265" y="807720"/>
                </a:lnTo>
                <a:close/>
              </a:path>
              <a:path w="2689859" h="961389">
                <a:moveTo>
                  <a:pt x="2687015" y="821689"/>
                </a:moveTo>
                <a:lnTo>
                  <a:pt x="2661323" y="821689"/>
                </a:lnTo>
                <a:lnTo>
                  <a:pt x="2662694" y="814069"/>
                </a:lnTo>
                <a:lnTo>
                  <a:pt x="2663596" y="806450"/>
                </a:lnTo>
                <a:lnTo>
                  <a:pt x="2663520" y="807720"/>
                </a:lnTo>
                <a:lnTo>
                  <a:pt x="2688947" y="807720"/>
                </a:lnTo>
                <a:lnTo>
                  <a:pt x="2688856" y="808989"/>
                </a:lnTo>
                <a:lnTo>
                  <a:pt x="2688793" y="810260"/>
                </a:lnTo>
                <a:lnTo>
                  <a:pt x="2687701" y="817880"/>
                </a:lnTo>
                <a:lnTo>
                  <a:pt x="2687015" y="821689"/>
                </a:lnTo>
                <a:close/>
              </a:path>
              <a:path w="2689859" h="961389">
                <a:moveTo>
                  <a:pt x="28534" y="821689"/>
                </a:moveTo>
                <a:lnTo>
                  <a:pt x="28371" y="821689"/>
                </a:lnTo>
                <a:lnTo>
                  <a:pt x="28244" y="820419"/>
                </a:lnTo>
                <a:lnTo>
                  <a:pt x="28534" y="821689"/>
                </a:lnTo>
                <a:close/>
              </a:path>
              <a:path w="2689859" h="961389">
                <a:moveTo>
                  <a:pt x="2684085" y="835660"/>
                </a:moveTo>
                <a:lnTo>
                  <a:pt x="2657767" y="835660"/>
                </a:lnTo>
                <a:lnTo>
                  <a:pt x="2659862" y="828039"/>
                </a:lnTo>
                <a:lnTo>
                  <a:pt x="2659710" y="828039"/>
                </a:lnTo>
                <a:lnTo>
                  <a:pt x="2661450" y="820419"/>
                </a:lnTo>
                <a:lnTo>
                  <a:pt x="2661323" y="821689"/>
                </a:lnTo>
                <a:lnTo>
                  <a:pt x="2687015" y="821689"/>
                </a:lnTo>
                <a:lnTo>
                  <a:pt x="2686329" y="825500"/>
                </a:lnTo>
                <a:lnTo>
                  <a:pt x="2686202" y="826769"/>
                </a:lnTo>
                <a:lnTo>
                  <a:pt x="2684462" y="834389"/>
                </a:lnTo>
                <a:lnTo>
                  <a:pt x="2684085" y="835660"/>
                </a:lnTo>
                <a:close/>
              </a:path>
              <a:path w="2689859" h="961389">
                <a:moveTo>
                  <a:pt x="32147" y="835660"/>
                </a:moveTo>
                <a:lnTo>
                  <a:pt x="31927" y="835660"/>
                </a:lnTo>
                <a:lnTo>
                  <a:pt x="31737" y="834389"/>
                </a:lnTo>
                <a:lnTo>
                  <a:pt x="32147" y="835660"/>
                </a:lnTo>
                <a:close/>
              </a:path>
              <a:path w="2689859" h="961389">
                <a:moveTo>
                  <a:pt x="2682201" y="842010"/>
                </a:moveTo>
                <a:lnTo>
                  <a:pt x="2655493" y="842010"/>
                </a:lnTo>
                <a:lnTo>
                  <a:pt x="2657944" y="834389"/>
                </a:lnTo>
                <a:lnTo>
                  <a:pt x="2657767" y="835660"/>
                </a:lnTo>
                <a:lnTo>
                  <a:pt x="2684085" y="835660"/>
                </a:lnTo>
                <a:lnTo>
                  <a:pt x="2682201" y="842010"/>
                </a:lnTo>
                <a:close/>
              </a:path>
              <a:path w="2689859" h="961389">
                <a:moveTo>
                  <a:pt x="34450" y="842010"/>
                </a:moveTo>
                <a:lnTo>
                  <a:pt x="34201" y="842010"/>
                </a:lnTo>
                <a:lnTo>
                  <a:pt x="33985" y="840739"/>
                </a:lnTo>
                <a:lnTo>
                  <a:pt x="34450" y="842010"/>
                </a:lnTo>
                <a:close/>
              </a:path>
              <a:path w="2689859" h="961389">
                <a:moveTo>
                  <a:pt x="2680000" y="848360"/>
                </a:moveTo>
                <a:lnTo>
                  <a:pt x="2652915" y="848360"/>
                </a:lnTo>
                <a:lnTo>
                  <a:pt x="2655709" y="840739"/>
                </a:lnTo>
                <a:lnTo>
                  <a:pt x="2655493" y="842010"/>
                </a:lnTo>
                <a:lnTo>
                  <a:pt x="2682201" y="842010"/>
                </a:lnTo>
                <a:lnTo>
                  <a:pt x="2680000" y="848360"/>
                </a:lnTo>
                <a:close/>
              </a:path>
              <a:path w="2689859" h="961389">
                <a:moveTo>
                  <a:pt x="37058" y="848360"/>
                </a:moveTo>
                <a:lnTo>
                  <a:pt x="36779" y="848360"/>
                </a:lnTo>
                <a:lnTo>
                  <a:pt x="36537" y="847089"/>
                </a:lnTo>
                <a:lnTo>
                  <a:pt x="37058" y="848360"/>
                </a:lnTo>
                <a:close/>
              </a:path>
              <a:path w="2689859" h="961389">
                <a:moveTo>
                  <a:pt x="2677553" y="854710"/>
                </a:moveTo>
                <a:lnTo>
                  <a:pt x="2650032" y="854710"/>
                </a:lnTo>
                <a:lnTo>
                  <a:pt x="2653157" y="847089"/>
                </a:lnTo>
                <a:lnTo>
                  <a:pt x="2652915" y="848360"/>
                </a:lnTo>
                <a:lnTo>
                  <a:pt x="2680000" y="848360"/>
                </a:lnTo>
                <a:lnTo>
                  <a:pt x="2679560" y="849630"/>
                </a:lnTo>
                <a:lnTo>
                  <a:pt x="2677553" y="854710"/>
                </a:lnTo>
                <a:close/>
              </a:path>
              <a:path w="2689859" h="961389">
                <a:moveTo>
                  <a:pt x="39958" y="854710"/>
                </a:moveTo>
                <a:lnTo>
                  <a:pt x="39662" y="854710"/>
                </a:lnTo>
                <a:lnTo>
                  <a:pt x="39382" y="853439"/>
                </a:lnTo>
                <a:lnTo>
                  <a:pt x="39958" y="854710"/>
                </a:lnTo>
                <a:close/>
              </a:path>
              <a:path w="2689859" h="961389">
                <a:moveTo>
                  <a:pt x="2675178" y="861060"/>
                </a:moveTo>
                <a:lnTo>
                  <a:pt x="2646857" y="861060"/>
                </a:lnTo>
                <a:lnTo>
                  <a:pt x="2650312" y="853439"/>
                </a:lnTo>
                <a:lnTo>
                  <a:pt x="2650032" y="854710"/>
                </a:lnTo>
                <a:lnTo>
                  <a:pt x="2677553" y="854710"/>
                </a:lnTo>
                <a:lnTo>
                  <a:pt x="2676550" y="857250"/>
                </a:lnTo>
                <a:lnTo>
                  <a:pt x="2676309" y="858519"/>
                </a:lnTo>
                <a:lnTo>
                  <a:pt x="2675178" y="861060"/>
                </a:lnTo>
                <a:close/>
              </a:path>
              <a:path w="2689859" h="961389">
                <a:moveTo>
                  <a:pt x="43294" y="861060"/>
                </a:moveTo>
                <a:lnTo>
                  <a:pt x="42837" y="861060"/>
                </a:lnTo>
                <a:lnTo>
                  <a:pt x="42545" y="859789"/>
                </a:lnTo>
                <a:lnTo>
                  <a:pt x="43294" y="861060"/>
                </a:lnTo>
                <a:close/>
              </a:path>
              <a:path w="2689859" h="961389">
                <a:moveTo>
                  <a:pt x="2662499" y="883919"/>
                </a:moveTo>
                <a:lnTo>
                  <a:pt x="2631376" y="883919"/>
                </a:lnTo>
                <a:lnTo>
                  <a:pt x="2636012" y="877569"/>
                </a:lnTo>
                <a:lnTo>
                  <a:pt x="2635643" y="877569"/>
                </a:lnTo>
                <a:lnTo>
                  <a:pt x="2639999" y="872489"/>
                </a:lnTo>
                <a:lnTo>
                  <a:pt x="2639656" y="872489"/>
                </a:lnTo>
                <a:lnTo>
                  <a:pt x="2643720" y="866139"/>
                </a:lnTo>
                <a:lnTo>
                  <a:pt x="2643403" y="866139"/>
                </a:lnTo>
                <a:lnTo>
                  <a:pt x="2647149" y="859789"/>
                </a:lnTo>
                <a:lnTo>
                  <a:pt x="2646857" y="861060"/>
                </a:lnTo>
                <a:lnTo>
                  <a:pt x="2675178" y="861060"/>
                </a:lnTo>
                <a:lnTo>
                  <a:pt x="2672918" y="866139"/>
                </a:lnTo>
                <a:lnTo>
                  <a:pt x="2665412" y="878839"/>
                </a:lnTo>
                <a:lnTo>
                  <a:pt x="2662499" y="883919"/>
                </a:lnTo>
                <a:close/>
              </a:path>
              <a:path w="2689859" h="961389">
                <a:moveTo>
                  <a:pt x="58905" y="883919"/>
                </a:moveTo>
                <a:lnTo>
                  <a:pt x="58318" y="883919"/>
                </a:lnTo>
                <a:lnTo>
                  <a:pt x="57924" y="882650"/>
                </a:lnTo>
                <a:lnTo>
                  <a:pt x="58905" y="883919"/>
                </a:lnTo>
                <a:close/>
              </a:path>
              <a:path w="2689859" h="961389">
                <a:moveTo>
                  <a:pt x="2658816" y="889000"/>
                </a:moveTo>
                <a:lnTo>
                  <a:pt x="2626867" y="889000"/>
                </a:lnTo>
                <a:lnTo>
                  <a:pt x="2631770" y="882650"/>
                </a:lnTo>
                <a:lnTo>
                  <a:pt x="2631376" y="883919"/>
                </a:lnTo>
                <a:lnTo>
                  <a:pt x="2662499" y="883919"/>
                </a:lnTo>
                <a:lnTo>
                  <a:pt x="2661043" y="886460"/>
                </a:lnTo>
                <a:lnTo>
                  <a:pt x="2660700" y="886460"/>
                </a:lnTo>
                <a:lnTo>
                  <a:pt x="2658816" y="889000"/>
                </a:lnTo>
                <a:close/>
              </a:path>
              <a:path w="2689859" h="961389">
                <a:moveTo>
                  <a:pt x="63454" y="889000"/>
                </a:moveTo>
                <a:lnTo>
                  <a:pt x="62826" y="889000"/>
                </a:lnTo>
                <a:lnTo>
                  <a:pt x="62420" y="887730"/>
                </a:lnTo>
                <a:lnTo>
                  <a:pt x="63454" y="889000"/>
                </a:lnTo>
                <a:close/>
              </a:path>
              <a:path w="2689859" h="961389">
                <a:moveTo>
                  <a:pt x="2654985" y="894080"/>
                </a:moveTo>
                <a:lnTo>
                  <a:pt x="2622105" y="894080"/>
                </a:lnTo>
                <a:lnTo>
                  <a:pt x="2627274" y="887730"/>
                </a:lnTo>
                <a:lnTo>
                  <a:pt x="2626867" y="889000"/>
                </a:lnTo>
                <a:lnTo>
                  <a:pt x="2658816" y="889000"/>
                </a:lnTo>
                <a:lnTo>
                  <a:pt x="2655989" y="892810"/>
                </a:lnTo>
                <a:lnTo>
                  <a:pt x="2654985" y="894080"/>
                </a:lnTo>
                <a:close/>
              </a:path>
              <a:path w="2689859" h="961389">
                <a:moveTo>
                  <a:pt x="68513" y="894080"/>
                </a:moveTo>
                <a:lnTo>
                  <a:pt x="67589" y="894080"/>
                </a:lnTo>
                <a:lnTo>
                  <a:pt x="67157" y="892810"/>
                </a:lnTo>
                <a:lnTo>
                  <a:pt x="68513" y="894080"/>
                </a:lnTo>
                <a:close/>
              </a:path>
              <a:path w="2689859" h="961389">
                <a:moveTo>
                  <a:pt x="2628531" y="922019"/>
                </a:moveTo>
                <a:lnTo>
                  <a:pt x="2582824" y="922019"/>
                </a:lnTo>
                <a:lnTo>
                  <a:pt x="2589555" y="918210"/>
                </a:lnTo>
                <a:lnTo>
                  <a:pt x="2589009" y="918210"/>
                </a:lnTo>
                <a:lnTo>
                  <a:pt x="2595549" y="914400"/>
                </a:lnTo>
                <a:lnTo>
                  <a:pt x="2595029" y="914400"/>
                </a:lnTo>
                <a:lnTo>
                  <a:pt x="2601353" y="910589"/>
                </a:lnTo>
                <a:lnTo>
                  <a:pt x="2600845" y="910589"/>
                </a:lnTo>
                <a:lnTo>
                  <a:pt x="2606967" y="906780"/>
                </a:lnTo>
                <a:lnTo>
                  <a:pt x="2606471" y="906780"/>
                </a:lnTo>
                <a:lnTo>
                  <a:pt x="2612377" y="902969"/>
                </a:lnTo>
                <a:lnTo>
                  <a:pt x="2611907" y="902969"/>
                </a:lnTo>
                <a:lnTo>
                  <a:pt x="2617558" y="897889"/>
                </a:lnTo>
                <a:lnTo>
                  <a:pt x="2617114" y="897889"/>
                </a:lnTo>
                <a:lnTo>
                  <a:pt x="2622537" y="892810"/>
                </a:lnTo>
                <a:lnTo>
                  <a:pt x="2622105" y="894080"/>
                </a:lnTo>
                <a:lnTo>
                  <a:pt x="2654985" y="894080"/>
                </a:lnTo>
                <a:lnTo>
                  <a:pt x="2650972" y="899160"/>
                </a:lnTo>
                <a:lnTo>
                  <a:pt x="2645651" y="905510"/>
                </a:lnTo>
                <a:lnTo>
                  <a:pt x="2640495" y="911860"/>
                </a:lnTo>
                <a:lnTo>
                  <a:pt x="2640063" y="911860"/>
                </a:lnTo>
                <a:lnTo>
                  <a:pt x="2634195" y="916939"/>
                </a:lnTo>
                <a:lnTo>
                  <a:pt x="2628531" y="922019"/>
                </a:lnTo>
                <a:close/>
              </a:path>
              <a:path w="2689859" h="961389">
                <a:moveTo>
                  <a:pt x="108614" y="922019"/>
                </a:moveTo>
                <a:lnTo>
                  <a:pt x="106870" y="922019"/>
                </a:lnTo>
                <a:lnTo>
                  <a:pt x="106311" y="920750"/>
                </a:lnTo>
                <a:lnTo>
                  <a:pt x="108614" y="922019"/>
                </a:lnTo>
                <a:close/>
              </a:path>
              <a:path w="2689859" h="961389">
                <a:moveTo>
                  <a:pt x="2618625" y="929639"/>
                </a:moveTo>
                <a:lnTo>
                  <a:pt x="2563304" y="929639"/>
                </a:lnTo>
                <a:lnTo>
                  <a:pt x="2570543" y="927100"/>
                </a:lnTo>
                <a:lnTo>
                  <a:pt x="2569959" y="927100"/>
                </a:lnTo>
                <a:lnTo>
                  <a:pt x="2577045" y="924560"/>
                </a:lnTo>
                <a:lnTo>
                  <a:pt x="2576474" y="924560"/>
                </a:lnTo>
                <a:lnTo>
                  <a:pt x="2583383" y="920750"/>
                </a:lnTo>
                <a:lnTo>
                  <a:pt x="2582824" y="922019"/>
                </a:lnTo>
                <a:lnTo>
                  <a:pt x="2628531" y="922019"/>
                </a:lnTo>
                <a:lnTo>
                  <a:pt x="2621686" y="927100"/>
                </a:lnTo>
                <a:lnTo>
                  <a:pt x="2618625" y="929639"/>
                </a:lnTo>
                <a:close/>
              </a:path>
              <a:path w="2689859" h="961389">
                <a:moveTo>
                  <a:pt x="129495" y="929639"/>
                </a:moveTo>
                <a:lnTo>
                  <a:pt x="126390" y="929639"/>
                </a:lnTo>
                <a:lnTo>
                  <a:pt x="125793" y="928369"/>
                </a:lnTo>
                <a:lnTo>
                  <a:pt x="129495" y="929639"/>
                </a:lnTo>
                <a:close/>
              </a:path>
              <a:path w="2689859" h="961389">
                <a:moveTo>
                  <a:pt x="2615565" y="932180"/>
                </a:moveTo>
                <a:lnTo>
                  <a:pt x="2549563" y="932180"/>
                </a:lnTo>
                <a:lnTo>
                  <a:pt x="2557106" y="930910"/>
                </a:lnTo>
                <a:lnTo>
                  <a:pt x="2556497" y="930910"/>
                </a:lnTo>
                <a:lnTo>
                  <a:pt x="2563901" y="928369"/>
                </a:lnTo>
                <a:lnTo>
                  <a:pt x="2563304" y="929639"/>
                </a:lnTo>
                <a:lnTo>
                  <a:pt x="2618625" y="929639"/>
                </a:lnTo>
                <a:lnTo>
                  <a:pt x="2615565" y="932180"/>
                </a:lnTo>
                <a:close/>
              </a:path>
              <a:path w="2689859" h="961389">
                <a:moveTo>
                  <a:pt x="169037" y="935989"/>
                </a:moveTo>
                <a:lnTo>
                  <a:pt x="80962" y="935989"/>
                </a:lnTo>
                <a:lnTo>
                  <a:pt x="74637" y="932180"/>
                </a:lnTo>
                <a:lnTo>
                  <a:pt x="139509" y="932180"/>
                </a:lnTo>
                <a:lnTo>
                  <a:pt x="147192" y="933450"/>
                </a:lnTo>
                <a:lnTo>
                  <a:pt x="146558" y="933450"/>
                </a:lnTo>
                <a:lnTo>
                  <a:pt x="154368" y="934719"/>
                </a:lnTo>
                <a:lnTo>
                  <a:pt x="161010" y="934719"/>
                </a:lnTo>
                <a:lnTo>
                  <a:pt x="169037" y="935989"/>
                </a:lnTo>
                <a:close/>
              </a:path>
              <a:path w="2689859" h="961389">
                <a:moveTo>
                  <a:pt x="2608732" y="935989"/>
                </a:moveTo>
                <a:lnTo>
                  <a:pt x="2520657" y="935989"/>
                </a:lnTo>
                <a:lnTo>
                  <a:pt x="2528684" y="934719"/>
                </a:lnTo>
                <a:lnTo>
                  <a:pt x="2535326" y="934719"/>
                </a:lnTo>
                <a:lnTo>
                  <a:pt x="2543136" y="933450"/>
                </a:lnTo>
                <a:lnTo>
                  <a:pt x="2542501" y="933450"/>
                </a:lnTo>
                <a:lnTo>
                  <a:pt x="2550185" y="932180"/>
                </a:lnTo>
                <a:lnTo>
                  <a:pt x="2615057" y="932180"/>
                </a:lnTo>
                <a:lnTo>
                  <a:pt x="2608732" y="935989"/>
                </a:lnTo>
                <a:close/>
              </a:path>
              <a:path w="2689859" h="961389">
                <a:moveTo>
                  <a:pt x="2586939" y="947419"/>
                </a:moveTo>
                <a:lnTo>
                  <a:pt x="102755" y="947419"/>
                </a:lnTo>
                <a:lnTo>
                  <a:pt x="95288" y="943610"/>
                </a:lnTo>
                <a:lnTo>
                  <a:pt x="88557" y="941069"/>
                </a:lnTo>
                <a:lnTo>
                  <a:pt x="81483" y="935989"/>
                </a:lnTo>
                <a:lnTo>
                  <a:pt x="2608211" y="935989"/>
                </a:lnTo>
                <a:lnTo>
                  <a:pt x="2601137" y="941069"/>
                </a:lnTo>
                <a:lnTo>
                  <a:pt x="2594406" y="943610"/>
                </a:lnTo>
                <a:lnTo>
                  <a:pt x="2586939" y="947419"/>
                </a:lnTo>
                <a:close/>
              </a:path>
              <a:path w="2689859" h="961389">
                <a:moveTo>
                  <a:pt x="2571445" y="953769"/>
                </a:moveTo>
                <a:lnTo>
                  <a:pt x="118249" y="953769"/>
                </a:lnTo>
                <a:lnTo>
                  <a:pt x="110998" y="951230"/>
                </a:lnTo>
                <a:lnTo>
                  <a:pt x="103327" y="947419"/>
                </a:lnTo>
                <a:lnTo>
                  <a:pt x="2586367" y="947419"/>
                </a:lnTo>
                <a:lnTo>
                  <a:pt x="2579281" y="949960"/>
                </a:lnTo>
                <a:lnTo>
                  <a:pt x="2571445" y="953769"/>
                </a:lnTo>
                <a:close/>
              </a:path>
              <a:path w="2689859" h="961389">
                <a:moveTo>
                  <a:pt x="2555278" y="957580"/>
                </a:moveTo>
                <a:lnTo>
                  <a:pt x="134416" y="957580"/>
                </a:lnTo>
                <a:lnTo>
                  <a:pt x="126263" y="955039"/>
                </a:lnTo>
                <a:lnTo>
                  <a:pt x="118859" y="953769"/>
                </a:lnTo>
                <a:lnTo>
                  <a:pt x="2570835" y="953769"/>
                </a:lnTo>
                <a:lnTo>
                  <a:pt x="2563431" y="955039"/>
                </a:lnTo>
                <a:lnTo>
                  <a:pt x="2555278" y="957580"/>
                </a:lnTo>
                <a:close/>
              </a:path>
              <a:path w="2689859" h="961389">
                <a:moveTo>
                  <a:pt x="2538526" y="960119"/>
                </a:moveTo>
                <a:lnTo>
                  <a:pt x="151168" y="960119"/>
                </a:lnTo>
                <a:lnTo>
                  <a:pt x="135039" y="957580"/>
                </a:lnTo>
                <a:lnTo>
                  <a:pt x="2554655" y="957580"/>
                </a:lnTo>
                <a:lnTo>
                  <a:pt x="2538526" y="960119"/>
                </a:lnTo>
                <a:close/>
              </a:path>
              <a:path w="2689859" h="961389">
                <a:moveTo>
                  <a:pt x="2521292" y="961389"/>
                </a:moveTo>
                <a:lnTo>
                  <a:pt x="168401" y="961389"/>
                </a:lnTo>
                <a:lnTo>
                  <a:pt x="159727" y="960119"/>
                </a:lnTo>
                <a:lnTo>
                  <a:pt x="2529966" y="960119"/>
                </a:lnTo>
                <a:lnTo>
                  <a:pt x="2521292" y="96138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2019-07-17T03:13:24Z</dcterms:created>
  <dcterms:modified xsi:type="dcterms:W3CDTF">2019-07-17T03:13:24Z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2017-07-28T00:00:00Z</vt:filetime>
  </property>
  <property fmtid="{D5CDD505-2E9C-101B-9397-08002B2CF9AE}" pid="3" name="LastSaved">
    <vt:filetime>2019-07-17T00:00:00Z</vt:filetime>
  </property>
</Properties>
</file>