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9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jpeg"/><Relationship Id="rId7" Type="http://schemas.openxmlformats.org/officeDocument/2006/relationships/image" Target="../media/image7.jpeg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63.xml"/><Relationship Id="rId10" Type="http://schemas.openxmlformats.org/officeDocument/2006/relationships/image" Target="../media/image10.jpe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35890" y="179070"/>
            <a:ext cx="12035790" cy="64827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二， 停电后继续接着做件步骤：</a:t>
            </a:r>
            <a:endParaRPr lang="zh-CN" altLang="en-US"/>
          </a:p>
          <a:p>
            <a:endParaRPr lang="zh-CN" altLang="en-US"/>
          </a:p>
          <a:p>
            <a:pPr marL="223520" indent="-211455">
              <a:lnSpc>
                <a:spcPct val="100000"/>
              </a:lnSpc>
              <a:spcBef>
                <a:spcPts val="105"/>
              </a:spcBef>
              <a:buSzPct val="95000"/>
              <a:buAutoNum type="arabicPeriod"/>
              <a:tabLst>
                <a:tab pos="223520" algn="l"/>
              </a:tabLst>
            </a:pP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按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正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常步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骤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开机</a:t>
            </a:r>
            <a:r>
              <a:rPr spc="5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Font typeface="΢"/>
              <a:buAutoNum type="arabicPeriod"/>
            </a:pPr>
            <a:endParaRPr>
              <a:latin typeface="Times New Roman" panose="02020603050405020304"/>
              <a:cs typeface="Times New Roman" panose="02020603050405020304"/>
            </a:endParaRPr>
          </a:p>
          <a:p>
            <a:pPr marL="223520" indent="-211455">
              <a:lnSpc>
                <a:spcPct val="100000"/>
              </a:lnSpc>
              <a:buSzPct val="95000"/>
              <a:buAutoNum type="arabicPeriod"/>
              <a:tabLst>
                <a:tab pos="223520" algn="l"/>
              </a:tabLst>
            </a:pP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双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击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打</a:t>
            </a:r>
            <a:r>
              <a:rPr spc="5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开</a:t>
            </a:r>
            <a:r>
              <a:rPr spc="-114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pc="-5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RSCON</a:t>
            </a:r>
            <a:r>
              <a:rPr spc="-35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V5</a:t>
            </a:r>
            <a:r>
              <a:rPr spc="-12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软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件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，系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统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初始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化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，点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击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取消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”如</a:t>
            </a:r>
            <a:r>
              <a:rPr spc="-10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图</a:t>
            </a:r>
            <a:r>
              <a:rPr lang="en-US" spc="5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endParaRPr lang="en-US" spc="5" dirty="0">
              <a:solidFill>
                <a:srgbClr val="FF0000"/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3520" indent="-211455">
              <a:lnSpc>
                <a:spcPct val="100000"/>
              </a:lnSpc>
              <a:buSzPct val="95000"/>
              <a:buAutoNum type="arabicPeriod"/>
              <a:tabLst>
                <a:tab pos="223520" algn="l"/>
              </a:tabLst>
            </a:pPr>
            <a:endParaRPr lang="en-US" spc="5" dirty="0">
              <a:solidFill>
                <a:srgbClr val="FF0000"/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3520" indent="-211455">
              <a:lnSpc>
                <a:spcPct val="100000"/>
              </a:lnSpc>
              <a:buSzPct val="95000"/>
              <a:buAutoNum type="arabicPeriod"/>
              <a:tabLst>
                <a:tab pos="223520" algn="l"/>
              </a:tabLst>
            </a:pP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</a:t>
            </a:r>
            <a:r>
              <a:rPr spc="5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击	           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导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入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原切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片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分层文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件</a:t>
            </a:r>
            <a:r>
              <a:rPr lang="zh-CN"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spc="-10"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3520" indent="-211455">
              <a:lnSpc>
                <a:spcPct val="100000"/>
              </a:lnSpc>
              <a:buSzPct val="95000"/>
              <a:buAutoNum type="arabicPeriod"/>
              <a:tabLst>
                <a:tab pos="223520" algn="l"/>
              </a:tabLst>
            </a:pPr>
            <a:endParaRPr lang="zh-CN" spc="-10"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3520" indent="-211455">
              <a:lnSpc>
                <a:spcPct val="100000"/>
              </a:lnSpc>
              <a:buSzPct val="95000"/>
              <a:buAutoNum type="arabicPeriod"/>
              <a:tabLst>
                <a:tab pos="223520" algn="l"/>
              </a:tabLst>
            </a:pPr>
            <a:r>
              <a:rPr lang="zh-CN"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点击刮刀回零如</a:t>
            </a:r>
            <a:r>
              <a:rPr lang="zh-CN" u="sng"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b="1" spc="-10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图</a:t>
            </a:r>
            <a:r>
              <a:rPr lang="en-US" altLang="zh-CN" b="1" spc="-10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 </a:t>
            </a:r>
            <a:r>
              <a:rPr lang="zh-CN" altLang="en-US" b="1" spc="-10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altLang="en-US" b="1" u="sng" spc="-10" dirty="0">
              <a:solidFill>
                <a:srgbClr val="FF0000"/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3520" indent="-211455">
              <a:lnSpc>
                <a:spcPct val="100000"/>
              </a:lnSpc>
              <a:buSzPct val="95000"/>
              <a:buAutoNum type="arabicPeriod"/>
              <a:tabLst>
                <a:tab pos="223520" algn="l"/>
              </a:tabLst>
            </a:pPr>
            <a:endParaRPr lang="zh-CN" altLang="en-US" b="1" u="sng" spc="-10" dirty="0">
              <a:solidFill>
                <a:srgbClr val="FF0000"/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223520" indent="-211455">
              <a:lnSpc>
                <a:spcPct val="100000"/>
              </a:lnSpc>
              <a:buSzPct val="95000"/>
              <a:buAutoNum type="arabicPeriod"/>
              <a:tabLst>
                <a:tab pos="223520" algn="l"/>
              </a:tabLst>
            </a:pPr>
            <a:r>
              <a:rPr lang="zh-CN" altLang="en-US" spc="-10" dirty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点击添加树脂自动调整好液位</a:t>
            </a:r>
            <a:r>
              <a:rPr lang="zh-CN" altLang="en-US" spc="-10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图</a:t>
            </a:r>
            <a:r>
              <a:rPr lang="en-US" altLang="zh-CN" spc="-10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</a:t>
            </a:r>
            <a:r>
              <a:rPr lang="en-US" altLang="zh-CN" spc="-10" dirty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pc="-10" dirty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，调整好后点击</a:t>
            </a:r>
            <a:r>
              <a:rPr lang="en-US" altLang="zh-CN" spc="-10" dirty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pc="-10" dirty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确定</a:t>
            </a:r>
            <a:r>
              <a:rPr lang="en-US" altLang="zh-CN" spc="-10" dirty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pc="-10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图</a:t>
            </a:r>
            <a:r>
              <a:rPr lang="en-US" altLang="zh-CN" spc="-10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</a:t>
            </a:r>
            <a:r>
              <a:rPr lang="zh-CN" altLang="en-US" spc="-10" dirty="0">
                <a:solidFill>
                  <a:schemeClr val="tx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r>
              <a:rPr lang="en-US" altLang="zh-CN" b="1" u="sng" spc="-10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                                   </a:t>
            </a:r>
            <a:endParaRPr b="1" u="sng">
              <a:solidFill>
                <a:srgbClr val="FF0000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/>
          </a:p>
          <a:p>
            <a:r>
              <a:rPr lang="en-US" altLang="zh-CN">
                <a:solidFill>
                  <a:schemeClr val="tx1"/>
                </a:solidFill>
              </a:rPr>
              <a:t>6.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变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光斑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</a:t>
            </a:r>
            <a:r>
              <a:rPr spc="5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击          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校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准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激光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功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率</a:t>
            </a:r>
            <a:r>
              <a:rPr lang="zh-CN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，（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</a:t>
            </a:r>
            <a:r>
              <a:rPr spc="5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击   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检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测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激光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功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率</a:t>
            </a:r>
            <a:r>
              <a:rPr lang="zh-CN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；）</a:t>
            </a:r>
            <a:endParaRPr lang="zh-CN"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r>
              <a:rPr lang="en-US" altLang="zh-CN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7. </a:t>
            </a:r>
            <a:r>
              <a:rPr lang="zh-CN" altLang="en-US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点击</a:t>
            </a:r>
            <a:r>
              <a:rPr lang="en-US" altLang="zh-CN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  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开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始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制作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在弹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出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的对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话</a:t>
            </a:r>
            <a:r>
              <a:rPr spc="5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框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如</a:t>
            </a:r>
            <a:r>
              <a:rPr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图</a:t>
            </a:r>
            <a:r>
              <a:rPr lang="en-US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5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选</a:t>
            </a:r>
            <a:r>
              <a:rPr spc="-1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择</a:t>
            </a:r>
            <a:r>
              <a:rPr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“继</a:t>
            </a:r>
            <a:r>
              <a:rPr spc="-10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续</a:t>
            </a:r>
            <a:r>
              <a:rPr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制</a:t>
            </a:r>
            <a:r>
              <a:rPr spc="-10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作</a:t>
            </a:r>
            <a:r>
              <a:rPr spc="-5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”----”</a:t>
            </a:r>
            <a:r>
              <a:rPr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制</a:t>
            </a:r>
            <a:r>
              <a:rPr spc="-10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作</a:t>
            </a:r>
            <a:r>
              <a:rPr spc="5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 </a:t>
            </a:r>
            <a:endParaRPr lang="zh-CN" altLang="en-US">
              <a:solidFill>
                <a:srgbClr val="FF0000"/>
              </a:solidFill>
            </a:endParaRPr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69045" y="313690"/>
            <a:ext cx="2833370" cy="11201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695" y="1881505"/>
            <a:ext cx="830580" cy="37338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680" y="1713865"/>
            <a:ext cx="2833370" cy="54102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9680" y="2404110"/>
            <a:ext cx="2832735" cy="121158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9045" y="3764280"/>
            <a:ext cx="2833370" cy="1005840"/>
          </a:xfrm>
          <a:prstGeom prst="rect">
            <a:avLst/>
          </a:prstGeom>
        </p:spPr>
      </p:pic>
      <p:sp>
        <p:nvSpPr>
          <p:cNvPr id="14" name="object 6"/>
          <p:cNvSpPr/>
          <p:nvPr/>
        </p:nvSpPr>
        <p:spPr>
          <a:xfrm>
            <a:off x="4705985" y="3448685"/>
            <a:ext cx="670560" cy="5562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5" name="object 7"/>
          <p:cNvSpPr/>
          <p:nvPr/>
        </p:nvSpPr>
        <p:spPr>
          <a:xfrm>
            <a:off x="1723390" y="3448685"/>
            <a:ext cx="646430" cy="50609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sp>
        <p:nvSpPr>
          <p:cNvPr id="16" name="object 6"/>
          <p:cNvSpPr/>
          <p:nvPr/>
        </p:nvSpPr>
        <p:spPr>
          <a:xfrm>
            <a:off x="988949" y="4004944"/>
            <a:ext cx="551688" cy="52425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69045" y="4898390"/>
            <a:ext cx="2833370" cy="1569720"/>
          </a:xfrm>
          <a:prstGeom prst="rect">
            <a:avLst/>
          </a:prstGeom>
        </p:spPr>
      </p:pic>
      <p:sp>
        <p:nvSpPr>
          <p:cNvPr id="18" name="object 4"/>
          <p:cNvSpPr/>
          <p:nvPr/>
        </p:nvSpPr>
        <p:spPr>
          <a:xfrm>
            <a:off x="419735" y="4842880"/>
            <a:ext cx="6172200" cy="162497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p/>
        </p:txBody>
      </p:sp>
    </p:spTree>
    <p:custDataLst>
      <p:tags r:id="rId1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</Words>
  <Application>WPS 演示</Application>
  <PresentationFormat>宽屏</PresentationFormat>
  <Paragraphs>24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Wingdings</vt:lpstr>
      <vt:lpstr>΢</vt:lpstr>
      <vt:lpstr>Times New Roman</vt:lpstr>
      <vt:lpstr>Arial Unicode MS</vt:lpstr>
      <vt:lpstr>Calibri</vt:lpstr>
      <vt:lpstr>Segoe Print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tangjiancheng</dc:creator>
  <cp:lastModifiedBy>Terence</cp:lastModifiedBy>
  <cp:revision>153</cp:revision>
  <dcterms:created xsi:type="dcterms:W3CDTF">2019-06-19T02:08:00Z</dcterms:created>
  <dcterms:modified xsi:type="dcterms:W3CDTF">2020-07-20T01:03:40Z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2052-11.1.0.9828</vt:lpwstr>
  </property>
</Properties>
</file>