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5143500"/>
  <p:notesSz cx="9144000" cy="51435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00B8E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3001657"/>
            <a:ext cx="9144000" cy="2141855"/>
          </a:xfrm>
          <a:custGeom>
            <a:avLst/>
            <a:gdLst/>
            <a:ahLst/>
            <a:cxnLst/>
            <a:rect l="l" t="t" r="r" b="b"/>
            <a:pathLst>
              <a:path w="9144000" h="2141854">
                <a:moveTo>
                  <a:pt x="9144000" y="2141842"/>
                </a:moveTo>
                <a:lnTo>
                  <a:pt x="5908" y="2141842"/>
                </a:lnTo>
                <a:lnTo>
                  <a:pt x="3675" y="1594077"/>
                </a:lnTo>
                <a:lnTo>
                  <a:pt x="0" y="788708"/>
                </a:lnTo>
                <a:lnTo>
                  <a:pt x="9144000" y="0"/>
                </a:lnTo>
                <a:lnTo>
                  <a:pt x="9144000" y="2141842"/>
                </a:lnTo>
                <a:close/>
              </a:path>
            </a:pathLst>
          </a:custGeom>
          <a:solidFill>
            <a:srgbClr val="DFE1E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358384" y="3928871"/>
            <a:ext cx="3448812" cy="984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  <p:pic>
        <p:nvPicPr>
          <p:cNvPr id="6" name="图片 5" descr="图片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9" Type="http://schemas.openxmlformats.org/officeDocument/2006/relationships/theme" Target="../theme/theme2.xml"/><Relationship Id="rId18" Type="http://schemas.openxmlformats.org/officeDocument/2006/relationships/tags" Target="../tags/tag62.xm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58000" y="284988"/>
            <a:ext cx="1905000" cy="1950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42694" y="239229"/>
            <a:ext cx="6658610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0822" y="2313940"/>
            <a:ext cx="6142354" cy="1259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4697" y="2713431"/>
            <a:ext cx="48437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BPCustomerCtrl</a:t>
            </a:r>
            <a:r>
              <a:rPr sz="3200" spc="-85" dirty="0"/>
              <a:t> </a:t>
            </a:r>
            <a:r>
              <a:rPr sz="3200" dirty="0"/>
              <a:t>使用培</a:t>
            </a:r>
            <a:r>
              <a:rPr sz="3200" spc="5" dirty="0"/>
              <a:t>训</a:t>
            </a:r>
            <a:endParaRPr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050" y="113030"/>
            <a:ext cx="8498840" cy="50279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00822" y="2313940"/>
            <a:ext cx="4337050" cy="125984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80"/>
              </a:spcBef>
              <a:buFont typeface="Wingdings" panose="05000000000000000000"/>
              <a:buChar char=""/>
              <a:tabLst>
                <a:tab pos="354965" algn="l"/>
                <a:tab pos="355600" algn="l"/>
              </a:tabLst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对CLI或UC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F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格式文件转换成US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P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格式；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Wingdings" panose="05000000000000000000"/>
              <a:buChar char=""/>
              <a:tabLst>
                <a:tab pos="354965" algn="l"/>
                <a:tab pos="355600" algn="l"/>
              </a:tabLst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规划扫描路径；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Wingdings" panose="05000000000000000000"/>
              <a:buChar char=""/>
              <a:tabLst>
                <a:tab pos="354965" algn="l"/>
                <a:tab pos="355600" algn="l"/>
              </a:tabLst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优化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RSCON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模拟时间；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5080" y="850100"/>
            <a:ext cx="413448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BPCustomerCtrl</a:t>
            </a:r>
            <a:r>
              <a:rPr sz="2400" dirty="0"/>
              <a:t>软件简称</a:t>
            </a:r>
            <a:r>
              <a:rPr sz="2400" spc="-5" dirty="0"/>
              <a:t>BPC</a:t>
            </a:r>
            <a:endParaRPr sz="2400"/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102235">
              <a:lnSpc>
                <a:spcPct val="100000"/>
              </a:lnSpc>
            </a:pPr>
            <a:r>
              <a:rPr sz="2400" spc="-5" dirty="0"/>
              <a:t>BPC</a:t>
            </a:r>
            <a:r>
              <a:rPr sz="2400" dirty="0"/>
              <a:t>的主要功能：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1755" y="2091055"/>
            <a:ext cx="2465070" cy="226568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备注：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391795">
              <a:lnSpc>
                <a:spcPct val="140000"/>
              </a:lnSpc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9400-工艺包对应的材料  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Lite600-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设备型号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600P-工艺包对应的激光功率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001-工艺包版本号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1153160">
              <a:lnSpc>
                <a:spcPct val="140000"/>
              </a:lnSpc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1104-更新日期  bpp-文件格式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31569" y="702055"/>
            <a:ext cx="1044909" cy="75996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941309" y="982586"/>
            <a:ext cx="18148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2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.工艺包名称介绍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03476" y="1680972"/>
            <a:ext cx="5193791" cy="4450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1255" y="130644"/>
            <a:ext cx="6841490" cy="5013325"/>
          </a:xfrm>
          <a:custGeom>
            <a:avLst/>
            <a:gdLst/>
            <a:ahLst/>
            <a:cxnLst/>
            <a:rect l="l" t="t" r="r" b="b"/>
            <a:pathLst>
              <a:path w="6841490" h="5013325">
                <a:moveTo>
                  <a:pt x="25400" y="5012855"/>
                </a:moveTo>
                <a:lnTo>
                  <a:pt x="0" y="5012855"/>
                </a:lnTo>
                <a:lnTo>
                  <a:pt x="0" y="12700"/>
                </a:lnTo>
                <a:lnTo>
                  <a:pt x="12700" y="0"/>
                </a:lnTo>
                <a:lnTo>
                  <a:pt x="6828790" y="0"/>
                </a:lnTo>
                <a:lnTo>
                  <a:pt x="6841490" y="12700"/>
                </a:lnTo>
                <a:lnTo>
                  <a:pt x="25400" y="12700"/>
                </a:lnTo>
                <a:lnTo>
                  <a:pt x="12700" y="25399"/>
                </a:lnTo>
                <a:lnTo>
                  <a:pt x="25400" y="25399"/>
                </a:lnTo>
                <a:lnTo>
                  <a:pt x="25400" y="5012855"/>
                </a:lnTo>
                <a:close/>
              </a:path>
              <a:path w="6841490" h="5013325">
                <a:moveTo>
                  <a:pt x="25400" y="25399"/>
                </a:moveTo>
                <a:lnTo>
                  <a:pt x="12700" y="25399"/>
                </a:lnTo>
                <a:lnTo>
                  <a:pt x="25400" y="12700"/>
                </a:lnTo>
                <a:lnTo>
                  <a:pt x="25400" y="25399"/>
                </a:lnTo>
                <a:close/>
              </a:path>
              <a:path w="6841490" h="5013325">
                <a:moveTo>
                  <a:pt x="6816090" y="25399"/>
                </a:moveTo>
                <a:lnTo>
                  <a:pt x="25400" y="25399"/>
                </a:lnTo>
                <a:lnTo>
                  <a:pt x="25400" y="12700"/>
                </a:lnTo>
                <a:lnTo>
                  <a:pt x="6816090" y="12700"/>
                </a:lnTo>
                <a:lnTo>
                  <a:pt x="6816090" y="25399"/>
                </a:lnTo>
                <a:close/>
              </a:path>
              <a:path w="6841490" h="5013325">
                <a:moveTo>
                  <a:pt x="6841490" y="5012855"/>
                </a:moveTo>
                <a:lnTo>
                  <a:pt x="6816090" y="5012855"/>
                </a:lnTo>
                <a:lnTo>
                  <a:pt x="6816090" y="12700"/>
                </a:lnTo>
                <a:lnTo>
                  <a:pt x="6828789" y="25399"/>
                </a:lnTo>
                <a:lnTo>
                  <a:pt x="6841490" y="25399"/>
                </a:lnTo>
                <a:lnTo>
                  <a:pt x="6841490" y="5012855"/>
                </a:lnTo>
                <a:close/>
              </a:path>
              <a:path w="6841490" h="5013325">
                <a:moveTo>
                  <a:pt x="6841490" y="25399"/>
                </a:moveTo>
                <a:lnTo>
                  <a:pt x="6828789" y="25399"/>
                </a:lnTo>
                <a:lnTo>
                  <a:pt x="6816090" y="12700"/>
                </a:lnTo>
                <a:lnTo>
                  <a:pt x="6841490" y="12700"/>
                </a:lnTo>
                <a:lnTo>
                  <a:pt x="6841490" y="253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42694" y="239229"/>
            <a:ext cx="24796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3</a:t>
            </a:r>
            <a:r>
              <a:rPr dirty="0"/>
              <a:t>.B</a:t>
            </a:r>
            <a:r>
              <a:rPr spc="-5" dirty="0"/>
              <a:t>P</a:t>
            </a:r>
            <a:r>
              <a:rPr dirty="0"/>
              <a:t>C软件处理数据步骤</a:t>
            </a:r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381375" y="2072200"/>
            <a:ext cx="190500" cy="25146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5"/>
              </a:spcBef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2694" y="584669"/>
            <a:ext cx="2501900" cy="2037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" indent="-158750">
              <a:lnSpc>
                <a:spcPct val="100000"/>
              </a:lnSpc>
              <a:spcBef>
                <a:spcPts val="100"/>
              </a:spcBef>
              <a:buSzPct val="93000"/>
              <a:buAutoNum type="arabicPeriod"/>
              <a:tabLst>
                <a:tab pos="171450" algn="l"/>
                <a:tab pos="1172210" algn="l"/>
              </a:tabLst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点击	打开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B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PC软件；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΢"/>
              <a:buAutoNum type="arabicPeriod"/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170815" indent="-158750">
              <a:lnSpc>
                <a:spcPct val="100000"/>
              </a:lnSpc>
              <a:buSzPct val="93000"/>
              <a:buAutoNum type="arabicPeriod"/>
              <a:tabLst>
                <a:tab pos="171450" algn="l"/>
              </a:tabLst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界面如右图；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324485">
              <a:lnSpc>
                <a:spcPct val="130000"/>
              </a:lnSpc>
              <a:buSzPct val="93000"/>
              <a:buAutoNum type="arabicPeriod"/>
              <a:tabLst>
                <a:tab pos="171450" algn="l"/>
              </a:tabLst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导入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c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li或u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c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f格式文件；  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4.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选择机器编号及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355600">
              <a:lnSpc>
                <a:spcPct val="130000"/>
              </a:lnSpc>
            </a:pP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选择相对应的工艺包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.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bpp  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5.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生成</a:t>
            </a:r>
            <a:r>
              <a:rPr sz="1500" spc="-5" dirty="0">
                <a:latin typeface="微软雅黑" panose="020B0503020204020204" charset="-122"/>
                <a:cs typeface="微软雅黑" panose="020B0503020204020204" charset="-122"/>
              </a:rPr>
              <a:t>.USP</a:t>
            </a:r>
            <a:r>
              <a:rPr sz="1500" dirty="0">
                <a:latin typeface="微软雅黑" panose="020B0503020204020204" charset="-122"/>
                <a:cs typeface="微软雅黑" panose="020B0503020204020204" charset="-122"/>
              </a:rPr>
              <a:t>格式文件；</a:t>
            </a:r>
            <a:endParaRPr sz="15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45564" y="667512"/>
            <a:ext cx="504444" cy="44500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00628" y="964691"/>
            <a:ext cx="4578096" cy="40553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pic>
        <p:nvPicPr>
          <p:cNvPr id="8" name="图片 7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79092" y="4500371"/>
            <a:ext cx="5455920" cy="120650"/>
          </a:xfrm>
          <a:custGeom>
            <a:avLst/>
            <a:gdLst/>
            <a:ahLst/>
            <a:cxnLst/>
            <a:rect l="l" t="t" r="r" b="b"/>
            <a:pathLst>
              <a:path w="5455920" h="120650">
                <a:moveTo>
                  <a:pt x="0" y="0"/>
                </a:moveTo>
                <a:lnTo>
                  <a:pt x="5455920" y="0"/>
                </a:lnTo>
                <a:lnTo>
                  <a:pt x="5455920" y="120396"/>
                </a:lnTo>
                <a:lnTo>
                  <a:pt x="0" y="120396"/>
                </a:lnTo>
                <a:lnTo>
                  <a:pt x="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755542" y="272669"/>
            <a:ext cx="13766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B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P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C界面介绍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26463" y="894588"/>
            <a:ext cx="6291072" cy="410565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3980" y="144780"/>
            <a:ext cx="4972050" cy="4801235"/>
          </a:xfrm>
        </p:spPr>
        <p:txBody>
          <a:bodyPr wrap="square"/>
          <a:p>
            <a:r>
              <a:rPr lang="zh-CN" altLang="en-US" sz="2400"/>
              <a:t>3.1加载需要处理的SLI数据并生成USP文件</a:t>
            </a:r>
            <a:br>
              <a:rPr lang="zh-CN" altLang="en-US" sz="2400"/>
            </a:br>
            <a:r>
              <a:rPr lang="zh-CN" altLang="en-US" sz="2400"/>
              <a:t>备注：</a:t>
            </a:r>
            <a:br>
              <a:rPr lang="zh-CN" altLang="en-US" sz="2400"/>
            </a:br>
            <a:r>
              <a:rPr lang="zh-CN" altLang="en-US" sz="2400"/>
              <a:t>1.加载cli或ucf格式文件时必须将</a:t>
            </a:r>
            <a:br>
              <a:rPr lang="zh-CN" altLang="en-US" sz="2400"/>
            </a:br>
            <a:r>
              <a:rPr lang="zh-CN" altLang="en-US" sz="2400"/>
              <a:t>支撑与实体一起导入。</a:t>
            </a:r>
            <a:br>
              <a:rPr lang="zh-CN" altLang="en-US" sz="2400"/>
            </a:br>
            <a:r>
              <a:rPr lang="zh-CN" altLang="en-US" sz="2400"/>
              <a:t>2.软件在没有生成完USP格式文件</a:t>
            </a:r>
            <a:br>
              <a:rPr lang="zh-CN" altLang="en-US" sz="2400"/>
            </a:br>
            <a:r>
              <a:rPr lang="zh-CN" altLang="en-US" sz="2400"/>
              <a:t>时些时文件格式为tmp,等生成完后</a:t>
            </a:r>
            <a:br>
              <a:rPr lang="zh-CN" altLang="en-US" sz="2400"/>
            </a:br>
            <a:r>
              <a:rPr lang="zh-CN" altLang="en-US" sz="2400"/>
              <a:t>会自动变成USP格式，主要原因是</a:t>
            </a:r>
            <a:br>
              <a:rPr lang="zh-CN" altLang="en-US" sz="2400"/>
            </a:br>
            <a:r>
              <a:rPr lang="zh-CN" altLang="en-US" sz="2400"/>
              <a:t>避免客户在没有生成完就导入</a:t>
            </a:r>
            <a:br>
              <a:rPr lang="zh-CN" altLang="en-US" sz="2400"/>
            </a:br>
            <a:r>
              <a:rPr lang="zh-CN" altLang="en-US" sz="2400"/>
              <a:t>RSCON软件中</a:t>
            </a:r>
            <a:br>
              <a:rPr lang="zh-CN" altLang="en-US" sz="2400"/>
            </a:br>
            <a:r>
              <a:rPr lang="zh-CN" altLang="en-US" sz="2400"/>
              <a:t>3.USP格式为压缩形，只会生成一</a:t>
            </a:r>
            <a:br>
              <a:rPr lang="zh-CN" altLang="en-US" sz="2400"/>
            </a:br>
            <a:r>
              <a:rPr lang="zh-CN" altLang="en-US" sz="2400"/>
              <a:t>个文件 ，导放RSCON软件中会自动解压</a:t>
            </a: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66030" y="144145"/>
            <a:ext cx="3855720" cy="508127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1800" y="552450"/>
            <a:ext cx="4565650" cy="4308475"/>
          </a:xfrm>
        </p:spPr>
        <p:txBody>
          <a:bodyPr wrap="square"/>
          <a:p>
            <a:r>
              <a:rPr lang="zh-CN" altLang="en-US" sz="2800"/>
              <a:t>3.2如何把工艺包放入客户端BP软件并读取</a:t>
            </a:r>
            <a:br>
              <a:rPr lang="zh-CN" altLang="en-US" sz="2800"/>
            </a:br>
            <a:r>
              <a:rPr lang="zh-CN" altLang="en-US" sz="2800"/>
              <a:t>A、把工艺包放入BP软件安装目录</a:t>
            </a:r>
            <a:br>
              <a:rPr lang="zh-CN" altLang="en-US" sz="2800"/>
            </a:br>
            <a:r>
              <a:rPr lang="zh-CN" altLang="en-US" sz="2800"/>
              <a:t>下中的BPPackage文件夹中；</a:t>
            </a:r>
            <a:br>
              <a:rPr lang="zh-CN" altLang="en-US" sz="2800"/>
            </a:br>
            <a:r>
              <a:rPr lang="zh-CN" altLang="en-US" sz="2800"/>
              <a:t>B、加开BP软件并加载工艺包（如</a:t>
            </a:r>
            <a:br>
              <a:rPr lang="zh-CN" altLang="en-US" sz="2800"/>
            </a:br>
            <a:r>
              <a:rPr lang="zh-CN" altLang="en-US" sz="2800"/>
              <a:t>图1）点击进入后会弹出（如图2）</a:t>
            </a:r>
            <a:br>
              <a:rPr lang="zh-CN" altLang="en-US" sz="2800"/>
            </a:br>
            <a:r>
              <a:rPr lang="zh-CN" altLang="en-US" sz="2800"/>
              <a:t>并读取选中的工艺包</a:t>
            </a:r>
            <a:endParaRPr lang="zh-CN" altLang="en-US" sz="2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97450" y="230505"/>
            <a:ext cx="3924300" cy="4543425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9555" y="192405"/>
            <a:ext cx="5222875" cy="4062730"/>
          </a:xfrm>
        </p:spPr>
        <p:txBody>
          <a:bodyPr wrap="square"/>
          <a:p>
            <a:r>
              <a:rPr lang="zh-CN" altLang="en-US" sz="2400"/>
              <a:t>3.3 如何保存设备平台及机器编号</a:t>
            </a:r>
            <a:br>
              <a:rPr lang="zh-CN" altLang="en-US" sz="2400"/>
            </a:br>
            <a:r>
              <a:rPr lang="zh-CN" altLang="en-US" sz="2400"/>
              <a:t>图4</a:t>
            </a:r>
            <a:br>
              <a:rPr lang="zh-CN" altLang="en-US" sz="2400"/>
            </a:br>
            <a:r>
              <a:rPr lang="zh-CN" altLang="en-US" sz="2400"/>
              <a:t>A,完成第一步操作后，在空白处输入需要保</a:t>
            </a:r>
            <a:br>
              <a:rPr lang="zh-CN" altLang="en-US" sz="2400"/>
            </a:br>
            <a:r>
              <a:rPr lang="zh-CN" altLang="en-US" sz="2400"/>
              <a:t>存的文件名称(如图3）中的RS450；</a:t>
            </a:r>
            <a:br>
              <a:rPr lang="zh-CN" altLang="en-US" sz="2400"/>
            </a:br>
            <a:r>
              <a:rPr lang="zh-CN" altLang="en-US" sz="2400"/>
              <a:t>B点击保存Save Paras按键；</a:t>
            </a:r>
            <a:br>
              <a:rPr lang="zh-CN" altLang="en-US" sz="2400"/>
            </a:br>
            <a:r>
              <a:rPr lang="zh-CN" altLang="en-US" sz="2400"/>
              <a:t>C,生面新的设备平台信息（如图4）</a:t>
            </a:r>
            <a:br>
              <a:rPr lang="zh-CN" altLang="en-US" sz="2400"/>
            </a:br>
            <a:r>
              <a:rPr lang="zh-CN" altLang="en-US" sz="2400"/>
              <a:t>D，如果需要删除平台信息请首先找到客户端</a:t>
            </a:r>
            <a:br>
              <a:rPr lang="zh-CN" altLang="en-US" sz="2400"/>
            </a:br>
            <a:r>
              <a:rPr lang="zh-CN" altLang="en-US" sz="2400"/>
              <a:t>BP安装目录中文件夹为Config打开后就能看到所有平台信息</a:t>
            </a: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72430" y="565150"/>
            <a:ext cx="3600450" cy="4267200"/>
          </a:xfrm>
          <a:prstGeom prst="rect">
            <a:avLst/>
          </a:prstGeom>
        </p:spPr>
      </p:pic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19100" y="133985"/>
            <a:ext cx="7772400" cy="553720"/>
          </a:xfrm>
        </p:spPr>
        <p:txBody>
          <a:bodyPr/>
          <a:p>
            <a:r>
              <a:rPr lang="zh-CN" altLang="en-US" sz="3600"/>
              <a:t>3.4 参数的含义</a:t>
            </a:r>
            <a:endParaRPr lang="zh-CN" altLang="en-US" sz="3600"/>
          </a:p>
        </p:txBody>
      </p:sp>
      <p:sp>
        <p:nvSpPr>
          <p:cNvPr id="3" name="副标题 2"/>
          <p:cNvSpPr>
            <a:spLocks noGrp="1"/>
          </p:cNvSpPr>
          <p:nvPr>
            <p:ph type="subTitle" idx="4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850" y="768350"/>
            <a:ext cx="8448675" cy="4533900"/>
          </a:xfrm>
          <a:prstGeom prst="rect">
            <a:avLst/>
          </a:prstGeom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WPS 演示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Times New Roman</vt:lpstr>
      <vt:lpstr>΢</vt:lpstr>
      <vt:lpstr>Calibri</vt:lpstr>
      <vt:lpstr>Arial Unicode MS</vt:lpstr>
      <vt:lpstr>Wingdings</vt:lpstr>
      <vt:lpstr>Segoe Print</vt:lpstr>
      <vt:lpstr>Office Theme</vt:lpstr>
      <vt:lpstr>自定义设计方案</vt:lpstr>
      <vt:lpstr>BPCustomerCtrl 使用培训</vt:lpstr>
      <vt:lpstr>BPC的主要功能：</vt:lpstr>
      <vt:lpstr>PowerPoint 演示文稿</vt:lpstr>
      <vt:lpstr>3.BPC软件处理数据步骤</vt:lpstr>
      <vt:lpstr>PowerPoint 演示文稿</vt:lpstr>
      <vt:lpstr>3.1加载需要处理的SLI数据并生成USP文件 备注： 1.加载cli或ucf格式文件时必须将 支撑与实体一起导入。 2.软件在没有生成完USP格式文件 时些时文件格式为tmp,等生成完后 会自动变成USP格式，主要原因是 避免客户在没有生成完就导入 RSCON软件中 3.USP格式为压缩形，只会生成一 个文件 ，导放RSCON软件中会自动解压</vt:lpstr>
      <vt:lpstr>3.2如何把工艺包放入客户端BP软件并读取 A、把工艺包放入BP软件安装目录 下中的BPPackage文件夹中； B、加开BP软件并加载工艺包（如 图1）点击进入后会弹出（如图2） 并读取选中的工艺包</vt:lpstr>
      <vt:lpstr>3.3 如何保存设备平台及机器编号 图4 A,完成第一步操作后，在空白处输入需要保 存的文件名称(如图3）中的RS450； B点击保存Save Paras按键； C,生面新的设备平台信息（如图4） D，如果需要删除平台信息请首先找到客户端 BP安装目录中文件夹为Config打开后就能看到所有平台信息</vt:lpstr>
      <vt:lpstr>3.4 参数的含义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BPCustomerCtrl 使用培训</dc:title>
  <dc:creator/>
  <cp:lastModifiedBy>Terence</cp:lastModifiedBy>
  <cp:revision>6</cp:revision>
  <dcterms:created xsi:type="dcterms:W3CDTF">2019-07-17T02:57:00Z</dcterms:created>
  <dcterms:modified xsi:type="dcterms:W3CDTF">2020-08-09T05:51:05Z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2018-01-24T00:00:00Z</vt:filetime>
  </property>
  <property fmtid="{D5CDD505-2E9C-101B-9397-08002B2CF9AE}" pid="3" name="LastSaved">
    <vt:filetime>2019-07-17T00:00:00Z</vt:filetime>
  </property>
  <property fmtid="{D5CDD505-2E9C-101B-9397-08002B2CF9AE}" pid="4" name="KSOProductBuildVer">
    <vt:lpwstr>2052-11.1.0.9912</vt:lpwstr>
  </property>
</Properties>
</file>