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3"/>
    <p:sldId id="262" r:id="rId4"/>
    <p:sldId id="257" r:id="rId5"/>
    <p:sldId id="264" r:id="rId6"/>
    <p:sldId id="268" r:id="rId7"/>
    <p:sldId id="269" r:id="rId8"/>
    <p:sldId id="270" r:id="rId9"/>
    <p:sldId id="261" r:id="rId10"/>
    <p:sldId id="260" r:id="rId11"/>
  </p:sldIdLst>
  <p:sldSz cx="9144000" cy="5143500" type="screen16x9"/>
  <p:notesSz cx="6858000" cy="9144000"/>
  <p:defaultTextStyle>
    <a:lvl1pPr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1pPr>
    <a:lvl2pPr indent="4572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2pPr>
    <a:lvl3pPr indent="9144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3pPr>
    <a:lvl4pPr indent="13716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4pPr>
    <a:lvl5pPr indent="18288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5pPr>
    <a:lvl6pPr indent="22860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6pPr>
    <a:lvl7pPr indent="27432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7pPr>
    <a:lvl8pPr indent="32004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8pPr>
    <a:lvl9pPr indent="36576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-73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1383507"/>
            <a:ext cx="7772400" cy="153114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7" name="Shape 7"/>
          <p:cNvSpPr>
            <a:spLocks noGrp="1"/>
          </p:cNvSpPr>
          <p:nvPr>
            <p:ph type="body" idx="1" hasCustomPrompt="1"/>
          </p:nvPr>
        </p:nvSpPr>
        <p:spPr>
          <a:xfrm>
            <a:off x="1371600" y="2914650"/>
            <a:ext cx="6400800" cy="222885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单击此处编辑母版副标题样式</a:t>
            </a:r>
            <a:endParaRPr sz="3200">
              <a:solidFill>
                <a:srgbClr val="888888"/>
              </a:solidFill>
            </a:endParaRP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36004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154780"/>
            <a:ext cx="6019800" cy="45767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3305176"/>
            <a:ext cx="7772401" cy="18383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单击此处编辑母版标题样式</a:t>
            </a:r>
            <a:endParaRPr sz="4000" b="1" cap="all"/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894159"/>
            <a:ext cx="7772401" cy="241101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单击此处编辑母版文本样式</a:t>
            </a:r>
            <a:endParaRPr sz="2000">
              <a:solidFill>
                <a:srgbClr val="888888"/>
              </a:solidFill>
            </a:endParaRP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900112"/>
            <a:ext cx="4038600" cy="254555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40" indent="-320040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单击此处编辑母版文本样式</a:t>
            </a:r>
            <a:endParaRPr sz="2800"/>
          </a:p>
          <a:p>
            <a:pPr lvl="1">
              <a:defRPr sz="1800"/>
            </a:pPr>
            <a:r>
              <a:rPr sz="2800"/>
              <a:t>二级</a:t>
            </a:r>
            <a:endParaRPr sz="2800"/>
          </a:p>
          <a:p>
            <a:pPr lvl="2">
              <a:defRPr sz="1800"/>
            </a:pPr>
            <a:r>
              <a:rPr sz="2800"/>
              <a:t>三级</a:t>
            </a:r>
            <a:endParaRPr sz="2800"/>
          </a:p>
          <a:p>
            <a:pPr lvl="3">
              <a:defRPr sz="1800"/>
            </a:pPr>
            <a:r>
              <a:rPr sz="2800"/>
              <a:t>四级</a:t>
            </a:r>
            <a:endParaRPr sz="2800"/>
          </a:p>
          <a:p>
            <a:pPr lvl="4">
              <a:defRPr sz="1800"/>
            </a:pPr>
            <a:r>
              <a:rPr sz="2800"/>
              <a:t>五级</a:t>
            </a:r>
            <a:endParaRPr sz="2800"/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192608"/>
            <a:ext cx="8229600" cy="88399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076599"/>
            <a:ext cx="4040188" cy="55455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单击此处编辑母版文本样式</a:t>
            </a:r>
            <a:endParaRPr sz="2400" b="1"/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457200" y="69057"/>
            <a:ext cx="8229600" cy="113109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1" y="0"/>
            <a:ext cx="3008314" cy="10763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单击此处编辑母版标题样式</a:t>
            </a:r>
            <a:endParaRPr sz="2000" b="1"/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04788"/>
            <a:ext cx="5111750" cy="493871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1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单击此处编辑母版标题样式</a:t>
            </a:r>
            <a:endParaRPr sz="2000" b="1"/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4025503"/>
            <a:ext cx="5486401" cy="60364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</a:lstStyle>
          <a:p>
            <a:pPr lvl="0">
              <a:defRPr sz="1800"/>
            </a:pPr>
            <a:r>
              <a:rPr sz="1400"/>
              <a:t>单击此处编辑母版文本样式</a:t>
            </a:r>
            <a:endParaRPr sz="1400"/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69057"/>
            <a:ext cx="8229600" cy="113109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4769564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1pPr>
      <a:lvl2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2pPr>
      <a:lvl3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3pPr>
      <a:lvl4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4pPr>
      <a:lvl5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5pPr>
      <a:lvl6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6pPr>
      <a:lvl7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7pPr>
      <a:lvl8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8pPr>
      <a:lvl9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9pPr>
    </p:titleStyle>
    <p:bodyStyle>
      <a:lvl1pPr marL="342900" indent="-34290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1pPr>
      <a:lvl2pPr marL="783590" indent="-326390" defTabSz="457200">
        <a:spcBef>
          <a:spcPts val="700"/>
        </a:spcBef>
        <a:buSzPct val="100000"/>
        <a:buFont typeface="Arial" panose="020B0604020202020204"/>
        <a:buChar char="–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2pPr>
      <a:lvl3pPr marL="1219200" indent="-30480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3pPr>
      <a:lvl4pPr marL="1737360" indent="-365760" defTabSz="457200">
        <a:spcBef>
          <a:spcPts val="700"/>
        </a:spcBef>
        <a:buSzPct val="100000"/>
        <a:buFont typeface="Arial" panose="020B0604020202020204"/>
        <a:buChar char="–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4pPr>
      <a:lvl5pPr marL="2194560" indent="-365760" defTabSz="457200">
        <a:spcBef>
          <a:spcPts val="700"/>
        </a:spcBef>
        <a:buSzPct val="100000"/>
        <a:buFont typeface="Arial" panose="020B0604020202020204"/>
        <a:buChar char="»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5pPr>
      <a:lvl6pPr marL="26517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6pPr>
      <a:lvl7pPr marL="31089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7pPr>
      <a:lvl8pPr marL="35661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8pPr>
      <a:lvl9pPr marL="40233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5pPr>
      <a:lvl6pPr indent="22860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6pPr>
      <a:lvl7pPr indent="2743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7pPr>
      <a:lvl8pPr indent="3200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8pPr>
      <a:lvl9pPr indent="3657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ags" Target="../tags/tag3.xml"/><Relationship Id="rId4" Type="http://schemas.openxmlformats.org/officeDocument/2006/relationships/image" Target="../media/image10.png"/><Relationship Id="rId3" Type="http://schemas.openxmlformats.org/officeDocument/2006/relationships/tags" Target="../tags/tag2.xml"/><Relationship Id="rId2" Type="http://schemas.openxmlformats.org/officeDocument/2006/relationships/image" Target="../media/image9.png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-635"/>
            <a:ext cx="9144000" cy="5143500"/>
          </a:xfrm>
          <a:prstGeom prst="rect">
            <a:avLst/>
          </a:pr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0" name="Shape 50"/>
          <p:cNvSpPr/>
          <p:nvPr/>
        </p:nvSpPr>
        <p:spPr>
          <a:xfrm>
            <a:off x="0" y="3001661"/>
            <a:ext cx="9144001" cy="2147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DFE2E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1" name="Shape 51"/>
          <p:cNvSpPr/>
          <p:nvPr/>
        </p:nvSpPr>
        <p:spPr>
          <a:xfrm>
            <a:off x="504202" y="620630"/>
            <a:ext cx="7446775" cy="283019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/>
            <a:r>
              <a:rPr lang="en-US" sz="45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BPCustomerCtrl </a:t>
            </a:r>
            <a:r>
              <a:rPr lang="zh-CN" sz="45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软件升级</a:t>
            </a:r>
            <a:endParaRPr lang="zh-CN" sz="45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lvl="0"/>
            <a:r>
              <a:rPr lang="zh-CN" sz="45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 </a:t>
            </a:r>
            <a:endParaRPr lang="zh-CN" sz="45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lvl="0"/>
            <a:r>
              <a:rPr lang="zh-CN" sz="45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              操作步骤</a:t>
            </a:r>
            <a:r>
              <a:rPr lang="en-US" sz="45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sz="45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 </a:t>
            </a:r>
            <a:endParaRPr lang="en-US">
              <a:solidFill>
                <a:srgbClr val="FFFFFF"/>
              </a:solidFill>
            </a:endParaRPr>
          </a:p>
          <a:p>
            <a:pPr lvl="0"/>
            <a:endParaRPr>
              <a:solidFill>
                <a:srgbClr val="FFFFFF"/>
              </a:solidFill>
            </a:endParaRPr>
          </a:p>
          <a:p>
            <a:pPr lvl="0"/>
            <a:endParaRPr>
              <a:solidFill>
                <a:srgbClr val="FFFFFF"/>
              </a:solidFill>
            </a:endParaRPr>
          </a:p>
          <a:p>
            <a:pPr lvl="0">
              <a:lnSpc>
                <a:spcPct val="50000"/>
              </a:lnSpc>
            </a:pPr>
            <a:endParaRPr sz="1400">
              <a:solidFill>
                <a:srgbClr val="FFFFFF"/>
              </a:solidFill>
            </a:endParaRPr>
          </a:p>
        </p:txBody>
      </p:sp>
      <p:pic>
        <p:nvPicPr>
          <p:cNvPr id="52" name="image1.png" descr="02.png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032600" y="4061924"/>
            <a:ext cx="3547873" cy="53949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44036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6" name="Shape 56"/>
          <p:cNvSpPr/>
          <p:nvPr/>
        </p:nvSpPr>
        <p:spPr>
          <a:xfrm>
            <a:off x="484270" y="501863"/>
            <a:ext cx="7446775" cy="14376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>
              <a:lnSpc>
                <a:spcPts val="3500"/>
              </a:lnSpc>
            </a:pPr>
            <a:r>
              <a:rPr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1.</a:t>
            </a:r>
            <a:r>
              <a:rPr 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备份参数；</a:t>
            </a:r>
            <a:r>
              <a:rPr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  </a:t>
            </a:r>
            <a:endParaRPr sz="2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  <a:p>
            <a:pPr lvl="0">
              <a:lnSpc>
                <a:spcPts val="3500"/>
              </a:lnSpc>
            </a:pPr>
            <a:r>
              <a:rPr 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2.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安装</a:t>
            </a:r>
            <a:r>
              <a:rPr lang="en-US" alt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BPCustomerCtrl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软件；</a:t>
            </a:r>
            <a:endParaRPr lang="zh-CN" altLang="en-US" sz="2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lvl="0">
              <a:lnSpc>
                <a:spcPts val="3500"/>
              </a:lnSpc>
            </a:pPr>
            <a:r>
              <a:rPr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3.</a:t>
            </a:r>
            <a:r>
              <a:rPr 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拷贝备份参数；</a:t>
            </a:r>
            <a:endParaRPr lang="zh-CN" sz="2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44036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6" name="Shape 56"/>
          <p:cNvSpPr/>
          <p:nvPr/>
        </p:nvSpPr>
        <p:spPr>
          <a:xfrm>
            <a:off x="0" y="50800"/>
            <a:ext cx="9218295" cy="143764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/>
          <a:p>
            <a:pPr lvl="0" algn="l">
              <a:lnSpc>
                <a:spcPts val="3500"/>
              </a:lnSpc>
            </a:pPr>
            <a:r>
              <a:rPr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1.</a:t>
            </a:r>
            <a:r>
              <a:rPr 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备份参数；</a:t>
            </a:r>
            <a:r>
              <a:rPr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  </a:t>
            </a:r>
            <a:endParaRPr sz="2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  <a:p>
            <a:pPr lvl="0" algn="l">
              <a:lnSpc>
                <a:spcPts val="3500"/>
              </a:lnSpc>
            </a:pPr>
            <a:r>
              <a:rPr 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   右击</a:t>
            </a: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“</a:t>
            </a: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BPCustomerCtrl”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软件图标选择</a:t>
            </a: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“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打开文件位置</a:t>
            </a: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”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，将BPPackage</a:t>
            </a:r>
            <a:r>
              <a:rPr lang="en-US" altLang="zh-CN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,Config</a:t>
            </a:r>
            <a:r>
              <a:rPr lang="zh-CN" altLang="en-US" sz="1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这两个文件夹备份一下；</a:t>
            </a:r>
            <a:endParaRPr lang="zh-CN" altLang="en-US" sz="1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827405" y="2499360"/>
            <a:ext cx="1728470" cy="215900"/>
          </a:xfrm>
          <a:prstGeom prst="rect">
            <a:avLst/>
          </a:prstGeom>
          <a:noFill/>
          <a:ln w="381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2813685" y="2499360"/>
            <a:ext cx="791845" cy="431800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C0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8440"/>
            <a:ext cx="2713990" cy="409448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67360" y="2787650"/>
            <a:ext cx="2016760" cy="21590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410" y="2277110"/>
            <a:ext cx="4934585" cy="8763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636010" y="1995805"/>
            <a:ext cx="1584325" cy="1296035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39591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6" name="Shape 56"/>
          <p:cNvSpPr/>
          <p:nvPr/>
        </p:nvSpPr>
        <p:spPr>
          <a:xfrm>
            <a:off x="281070" y="147533"/>
            <a:ext cx="7446775" cy="98869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>
              <a:lnSpc>
                <a:spcPts val="3500"/>
              </a:lnSpc>
            </a:pPr>
            <a:r>
              <a:rPr lang="en-US" alt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2. 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安装</a:t>
            </a:r>
            <a:r>
              <a:rPr lang="en-US" alt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BPCustomerCtrl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软件；</a:t>
            </a:r>
            <a:endParaRPr lang="zh-CN" altLang="en-US" sz="2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lvl="0">
              <a:lnSpc>
                <a:spcPts val="3500"/>
              </a:lnSpc>
            </a:pPr>
            <a:endParaRPr lang="zh-CN" sz="2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右箭头 2"/>
          <p:cNvSpPr/>
          <p:nvPr/>
        </p:nvSpPr>
        <p:spPr>
          <a:xfrm>
            <a:off x="4676775" y="1523365"/>
            <a:ext cx="575945" cy="288290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65655" y="2176463"/>
            <a:ext cx="738505" cy="36703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85" y="942975"/>
            <a:ext cx="876300" cy="10382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130" y="691515"/>
            <a:ext cx="3128645" cy="195262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976755" y="2172335"/>
            <a:ext cx="826770" cy="36703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972185" y="1318260"/>
            <a:ext cx="575945" cy="288290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2720" y="691515"/>
            <a:ext cx="3077210" cy="195326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6948170" y="2067560"/>
            <a:ext cx="720090" cy="432435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8388350" y="1491615"/>
            <a:ext cx="575945" cy="288290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" name="图片 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5570" y="223520"/>
            <a:ext cx="2736850" cy="17811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599180" y="88900"/>
            <a:ext cx="3987165" cy="3076575"/>
          </a:xfrm>
          <a:prstGeom prst="rect">
            <a:avLst/>
          </a:prstGeom>
        </p:spPr>
      </p:pic>
      <p:sp>
        <p:nvSpPr>
          <p:cNvPr id="6" name="右箭头 5"/>
          <p:cNvSpPr/>
          <p:nvPr/>
        </p:nvSpPr>
        <p:spPr>
          <a:xfrm>
            <a:off x="2852420" y="798830"/>
            <a:ext cx="648335" cy="36004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51685" y="1491615"/>
            <a:ext cx="864235" cy="432435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7791450" y="1028065"/>
            <a:ext cx="648335" cy="36004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83935" y="2715895"/>
            <a:ext cx="720090" cy="503555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050" y="100330"/>
            <a:ext cx="3987165" cy="34283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76525" y="3165158"/>
            <a:ext cx="712470" cy="36703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290" y="18415"/>
            <a:ext cx="3347085" cy="3514090"/>
          </a:xfrm>
          <a:prstGeom prst="rect">
            <a:avLst/>
          </a:prstGeom>
        </p:spPr>
      </p:pic>
      <p:sp>
        <p:nvSpPr>
          <p:cNvPr id="6" name="右箭头 5"/>
          <p:cNvSpPr/>
          <p:nvPr/>
        </p:nvSpPr>
        <p:spPr>
          <a:xfrm>
            <a:off x="4140200" y="1707515"/>
            <a:ext cx="720090" cy="43243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00875" y="3073400"/>
            <a:ext cx="645160" cy="36703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8316595" y="1779270"/>
            <a:ext cx="720090" cy="43243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670" y="103505"/>
            <a:ext cx="3061335" cy="23348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34235" y="2139633"/>
            <a:ext cx="516890" cy="36703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055" y="218440"/>
            <a:ext cx="4191635" cy="2288540"/>
          </a:xfrm>
          <a:prstGeom prst="rect">
            <a:avLst/>
          </a:prstGeom>
        </p:spPr>
      </p:pic>
      <p:sp>
        <p:nvSpPr>
          <p:cNvPr id="7" name="右箭头 6"/>
          <p:cNvSpPr/>
          <p:nvPr/>
        </p:nvSpPr>
        <p:spPr>
          <a:xfrm>
            <a:off x="3347720" y="1491615"/>
            <a:ext cx="648335" cy="431800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630" y="2680335"/>
            <a:ext cx="3358515" cy="2435225"/>
          </a:xfrm>
          <a:prstGeom prst="rect">
            <a:avLst/>
          </a:prstGeom>
        </p:spPr>
      </p:pic>
      <p:sp>
        <p:nvSpPr>
          <p:cNvPr id="9" name="右箭头 8"/>
          <p:cNvSpPr/>
          <p:nvPr/>
        </p:nvSpPr>
        <p:spPr>
          <a:xfrm>
            <a:off x="8187690" y="1257935"/>
            <a:ext cx="979170" cy="48577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75965" y="4732020"/>
            <a:ext cx="575945" cy="41148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440" y="1480185"/>
            <a:ext cx="4389120" cy="218249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44036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6" name="Shape 56"/>
          <p:cNvSpPr/>
          <p:nvPr/>
        </p:nvSpPr>
        <p:spPr>
          <a:xfrm>
            <a:off x="409575" y="452120"/>
            <a:ext cx="8634095" cy="1886585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/>
          <a:p>
            <a:pPr lvl="0">
              <a:lnSpc>
                <a:spcPts val="3500"/>
              </a:lnSpc>
            </a:pPr>
            <a:r>
              <a:rPr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3.  </a:t>
            </a:r>
            <a:r>
              <a:rPr 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拷贝备份参数；</a:t>
            </a:r>
            <a:endParaRPr lang="zh-CN" sz="2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  <a:p>
            <a:pPr lvl="0">
              <a:lnSpc>
                <a:spcPts val="3500"/>
              </a:lnSpc>
            </a:pPr>
            <a:endParaRPr lang="zh-CN" sz="2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  <a:p>
            <a:pPr lvl="0">
              <a:lnSpc>
                <a:spcPts val="3500"/>
              </a:lnSpc>
            </a:pPr>
            <a:r>
              <a:rPr 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将备份好的</a:t>
            </a:r>
            <a:r>
              <a:rPr lang="en-US" alt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BPPackage,Config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这两个文件夹备份到新安装的</a:t>
            </a:r>
            <a:r>
              <a:rPr lang="en-US" alt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BPCustomerCtrl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目录下；</a:t>
            </a:r>
            <a:endParaRPr lang="zh-CN" altLang="en-US" sz="2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F9BB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6" name="Shape 76"/>
          <p:cNvSpPr/>
          <p:nvPr/>
        </p:nvSpPr>
        <p:spPr>
          <a:xfrm>
            <a:off x="0" y="2589846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57607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800">
                <a:solidFill>
                  <a:srgbClr val="FFFFFF"/>
                </a:solidFill>
              </a:defRPr>
            </a:pPr>
          </a:p>
        </p:txBody>
      </p:sp>
      <p:sp>
        <p:nvSpPr>
          <p:cNvPr id="77" name="Shape 77"/>
          <p:cNvSpPr/>
          <p:nvPr/>
        </p:nvSpPr>
        <p:spPr>
          <a:xfrm>
            <a:off x="0" y="4083737"/>
            <a:ext cx="9144000" cy="1059763"/>
          </a:xfrm>
          <a:prstGeom prst="rect">
            <a:avLst/>
          </a:prstGeom>
          <a:solidFill>
            <a:srgbClr val="57607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78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79" name="Shape 79"/>
          <p:cNvSpPr/>
          <p:nvPr/>
        </p:nvSpPr>
        <p:spPr>
          <a:xfrm>
            <a:off x="484271" y="4056755"/>
            <a:ext cx="4659233" cy="646331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/>
          <a:p>
            <a:pPr lvl="0">
              <a:lnSpc>
                <a:spcPct val="150000"/>
              </a:lnSpc>
            </a:pP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上海联泰科技股份有限公司</a:t>
            </a:r>
            <a:endParaRPr sz="800" dirty="0">
              <a:solidFill>
                <a:srgbClr val="DFE2E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lvl="0">
              <a:lnSpc>
                <a:spcPct val="150000"/>
              </a:lnSpc>
            </a:pP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上海市松江区莘砖公路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258</a:t>
            </a:r>
            <a:r>
              <a:rPr sz="800" dirty="0" smtClean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号漕河泾松江新产业科技园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40</a:t>
            </a: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幢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102</a:t>
            </a: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（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201612</a:t>
            </a: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）   </a:t>
            </a:r>
            <a:endParaRPr sz="800" dirty="0">
              <a:solidFill>
                <a:srgbClr val="DFE2E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lvl="0">
              <a:lnSpc>
                <a:spcPct val="150000"/>
              </a:lnSpc>
            </a:pP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电话 ： 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021-6497 8786</a:t>
            </a:r>
            <a:r>
              <a:rPr sz="800" dirty="0" smtClean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 </a:t>
            </a:r>
            <a:r>
              <a:rPr lang="en-US" altLang="zh-CN" sz="800" dirty="0" smtClean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400-138-8966</a:t>
            </a:r>
            <a:r>
              <a:rPr lang="en-US" altLang="zh-CN" sz="800" dirty="0" smtClean="0">
                <a:solidFill>
                  <a:srgbClr val="57607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     </a:t>
            </a:r>
            <a:r>
              <a:rPr sz="800" dirty="0" smtClean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传真 ： 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021-64978786*202 </a:t>
            </a:r>
            <a:r>
              <a:rPr lang="en-US" sz="800" dirty="0" smtClean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    </a:t>
            </a:r>
            <a:r>
              <a:rPr sz="800" dirty="0" smtClean="0">
                <a:solidFill>
                  <a:srgbClr val="00B9E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www.union</a:t>
            </a:r>
            <a:r>
              <a:rPr lang="en-US" altLang="zh-CN" sz="800" dirty="0" smtClean="0">
                <a:solidFill>
                  <a:srgbClr val="00B9E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tech3d.cn</a:t>
            </a:r>
            <a:endParaRPr sz="800" dirty="0">
              <a:solidFill>
                <a:srgbClr val="00B9E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484270" y="514157"/>
            <a:ext cx="2594949" cy="10947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>
              <a:defRPr sz="60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谢谢！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KSO_WM_UNIT_PLACING_PICTURE_USER_VIEWPORT" val="{&quot;height&quot;:2805,&quot;width&quot;:4310}"/>
</p:tagLst>
</file>

<file path=ppt/tags/tag2.xml><?xml version="1.0" encoding="utf-8"?>
<p:tagLst xmlns:p="http://schemas.openxmlformats.org/presentationml/2006/main">
  <p:tag name="KSO_WM_UNIT_PLACING_PICTURE_USER_VIEWPORT" val="{&quot;height&quot;:4845,&quot;width&quot;:6279}"/>
</p:tagLst>
</file>

<file path=ppt/tags/tag3.xml><?xml version="1.0" encoding="utf-8"?>
<p:tagLst xmlns:p="http://schemas.openxmlformats.org/presentationml/2006/main">
  <p:tag name="KSO_WM_UNIT_PLACING_PICTURE_USER_VIEWPORT" val="{&quot;height&quot;:3437,&quot;width&quot;:6912}"/>
</p:tagLst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WPS 演示</Application>
  <PresentationFormat>全屏显示(16:9)</PresentationFormat>
  <Paragraphs>27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Arial</vt:lpstr>
      <vt:lpstr>Helvetica Neue</vt:lpstr>
      <vt:lpstr>微软雅黑</vt:lpstr>
      <vt:lpstr>Arial Unicode MS</vt:lpstr>
      <vt:lpstr>Default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Terence</cp:lastModifiedBy>
  <cp:revision>8</cp:revision>
  <dcterms:created xsi:type="dcterms:W3CDTF">2017-07-20T03:32:00Z</dcterms:created>
  <dcterms:modified xsi:type="dcterms:W3CDTF">2020-08-09T05:48:14Z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